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embedTrueTypeFonts="1" autoCompressPictures="0">
  <p:sldMasterIdLst>
    <p:sldMasterId id="2147484106" r:id="rId3"/>
  </p:sldMasterIdLst>
  <p:notesMasterIdLst>
    <p:notesMasterId r:id="rId18"/>
  </p:notesMasterIdLst>
  <p:handoutMasterIdLst>
    <p:handoutMasterId r:id="rId19"/>
  </p:handoutMasterIdLst>
  <p:sldIdLst>
    <p:sldId id="959" r:id="rId4"/>
    <p:sldId id="1300" r:id="rId5"/>
    <p:sldId id="4645" r:id="rId6"/>
    <p:sldId id="3685" r:id="rId7"/>
    <p:sldId id="4597" r:id="rId8"/>
    <p:sldId id="3686" r:id="rId9"/>
    <p:sldId id="4637" r:id="rId10"/>
    <p:sldId id="3728" r:id="rId11"/>
    <p:sldId id="3547" r:id="rId12"/>
    <p:sldId id="3692" r:id="rId13"/>
    <p:sldId id="3693" r:id="rId14"/>
    <p:sldId id="3698" r:id="rId15"/>
    <p:sldId id="4641" r:id="rId16"/>
    <p:sldId id="4647" r:id="rId17"/>
  </p:sldIdLst>
  <p:sldSz cx="12192000" cy="6858000"/>
  <p:notesSz cx="7315200" cy="9601200"/>
  <p:embeddedFontLst>
    <p:embeddedFont>
      <p:font typeface="Montserrat" panose="00000500000000000000" pitchFamily="2" charset="0"/>
      <p:regular r:id="rId20"/>
      <p:bold r:id="rId21"/>
      <p:italic r:id="rId22"/>
      <p:boldItalic r:id="rId23"/>
    </p:embeddedFont>
    <p:embeddedFont>
      <p:font typeface="Montserrat Medium" panose="00000600000000000000" pitchFamily="2" charset="0"/>
      <p:regular r:id="rId24"/>
      <p:italic r:id="rId25"/>
    </p:embeddedFont>
    <p:embeddedFont>
      <p:font typeface="PT Sans" panose="020B0503020203020204" pitchFamily="34" charset="0"/>
      <p:regular r:id="rId26"/>
      <p:bold r:id="rId27"/>
      <p:italic r:id="rId28"/>
      <p:boldItalic r:id="rId2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Opening slides" id="{B4E7761D-3B6C-49C9-9E5F-E071489778A8}">
          <p14:sldIdLst>
            <p14:sldId id="959"/>
            <p14:sldId id="1300"/>
            <p14:sldId id="4645"/>
            <p14:sldId id="3685"/>
            <p14:sldId id="4597"/>
            <p14:sldId id="3686"/>
            <p14:sldId id="4637"/>
            <p14:sldId id="3728"/>
            <p14:sldId id="3547"/>
            <p14:sldId id="3692"/>
            <p14:sldId id="3693"/>
            <p14:sldId id="3698"/>
            <p14:sldId id="4641"/>
            <p14:sldId id="4647"/>
          </p14:sldIdLst>
        </p14:section>
      </p14:sectionLst>
    </p:ext>
    <p:ext uri="{EFAFB233-063F-42B5-8137-9DF3F51BA10A}">
      <p15:sldGuideLst xmlns:p15="http://schemas.microsoft.com/office/powerpoint/2012/main"/>
    </p:ext>
    <p:ext uri="{2D200454-40CA-4A62-9FC3-DE9A4176ACB9}">
      <p15:notesGuideLst xmlns:p15="http://schemas.microsoft.com/office/powerpoint/2012/main">
        <p15:guide id="1" orient="horz" pos="3024" userDrawn="1">
          <p15:clr>
            <a:srgbClr val="A4A3A4"/>
          </p15:clr>
        </p15:guide>
        <p15:guide id="2" pos="2304"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4" name="Author" initials="A" lastIdx="0"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0101"/>
    <a:srgbClr val="F2EAE0"/>
    <a:srgbClr val="006E7F"/>
    <a:srgbClr val="00838E"/>
    <a:srgbClr val="0B1412"/>
    <a:srgbClr val="021113"/>
    <a:srgbClr val="FEFEFE"/>
    <a:srgbClr val="F0F2F5"/>
    <a:srgbClr val="F8FA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FC8F3C5-1B8E-4EE8-B5B1-44EA10F96C00}" v="14" dt="2026-10-30T05:32:21.09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7669" autoAdjust="0"/>
  </p:normalViewPr>
  <p:slideViewPr>
    <p:cSldViewPr snapToGrid="0">
      <p:cViewPr>
        <p:scale>
          <a:sx n="75" d="100"/>
          <a:sy n="75" d="100"/>
        </p:scale>
        <p:origin x="1272" y="516"/>
      </p:cViewPr>
      <p:guideLst/>
    </p:cSldViewPr>
  </p:slideViewPr>
  <p:notesTextViewPr>
    <p:cViewPr>
      <p:scale>
        <a:sx n="1" d="1"/>
        <a:sy n="1" d="1"/>
      </p:scale>
      <p:origin x="0" y="0"/>
    </p:cViewPr>
  </p:notesText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notesMaster" Target="notesMasters/notesMaster1.xml"/><Relationship Id="rId26" Type="http://schemas.openxmlformats.org/officeDocument/2006/relationships/font" Target="fonts/font7.fntdata"/><Relationship Id="rId3" Type="http://schemas.openxmlformats.org/officeDocument/2006/relationships/slideMaster" Target="slideMasters/slideMaster1.xml"/><Relationship Id="rId21" Type="http://schemas.openxmlformats.org/officeDocument/2006/relationships/font" Target="fonts/font2.fntdata"/><Relationship Id="rId34"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font" Target="fonts/font6.fntdata"/><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font" Target="fonts/font1.fntdata"/><Relationship Id="rId29" Type="http://schemas.openxmlformats.org/officeDocument/2006/relationships/font" Target="fonts/font10.fntdata"/><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font" Target="fonts/font5.fntdata"/><Relationship Id="rId32"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font" Target="fonts/font4.fntdata"/><Relationship Id="rId28" Type="http://schemas.openxmlformats.org/officeDocument/2006/relationships/font" Target="fonts/font9.fntdata"/><Relationship Id="rId36" Type="http://schemas.microsoft.com/office/2018/10/relationships/authors" Target="authors.xml"/><Relationship Id="rId10" Type="http://schemas.openxmlformats.org/officeDocument/2006/relationships/slide" Target="slides/slide7.xml"/><Relationship Id="rId19" Type="http://schemas.openxmlformats.org/officeDocument/2006/relationships/handoutMaster" Target="handoutMasters/handoutMaster1.xml"/><Relationship Id="rId31"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commentAuthors" Target="commentAuthors.xml"/><Relationship Id="rId35" Type="http://schemas.microsoft.com/office/2015/10/relationships/revisionInfo" Target="revisionInfo.xml"/><Relationship Id="rId8"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6661" tIns="48331" rIns="96661" bIns="48331" rtlCol="0"/>
          <a:lstStyle>
            <a:lvl1pPr algn="l">
              <a:defRPr sz="1300"/>
            </a:lvl1pPr>
          </a:lstStyle>
          <a:p>
            <a:endParaRPr lang="en-US" dirty="0">
              <a:latin typeface="Montserrat" panose="00000500000000000000" pitchFamily="2" charset="0"/>
            </a:endParaRPr>
          </a:p>
        </p:txBody>
      </p:sp>
      <p:sp>
        <p:nvSpPr>
          <p:cNvPr id="3" name="Date Placeholder 2"/>
          <p:cNvSpPr>
            <a:spLocks noGrp="1"/>
          </p:cNvSpPr>
          <p:nvPr>
            <p:ph type="dt" sz="quarter" idx="1"/>
          </p:nvPr>
        </p:nvSpPr>
        <p:spPr>
          <a:xfrm>
            <a:off x="4143587" y="0"/>
            <a:ext cx="3169920" cy="481727"/>
          </a:xfrm>
          <a:prstGeom prst="rect">
            <a:avLst/>
          </a:prstGeom>
        </p:spPr>
        <p:txBody>
          <a:bodyPr vert="horz" lIns="96661" tIns="48331" rIns="96661" bIns="48331" rtlCol="0"/>
          <a:lstStyle>
            <a:lvl1pPr algn="r">
              <a:defRPr sz="1300"/>
            </a:lvl1pPr>
          </a:lstStyle>
          <a:p>
            <a:fld id="{D7D4DFA9-38CF-7D4C-9EB4-7A6A0A01A9C5}" type="datetimeFigureOut">
              <a:rPr lang="en-US" smtClean="0">
                <a:latin typeface="Montserrat" panose="00000500000000000000" pitchFamily="2" charset="0"/>
              </a:rPr>
              <a:t>10/30/2026</a:t>
            </a:fld>
            <a:endParaRPr lang="en-US" dirty="0">
              <a:latin typeface="Montserrat" panose="00000500000000000000" pitchFamily="2" charset="0"/>
            </a:endParaRPr>
          </a:p>
        </p:txBody>
      </p:sp>
      <p:sp>
        <p:nvSpPr>
          <p:cNvPr id="4" name="Footer Placeholder 3"/>
          <p:cNvSpPr>
            <a:spLocks noGrp="1"/>
          </p:cNvSpPr>
          <p:nvPr>
            <p:ph type="ftr" sz="quarter" idx="2"/>
          </p:nvPr>
        </p:nvSpPr>
        <p:spPr>
          <a:xfrm>
            <a:off x="0" y="9119474"/>
            <a:ext cx="3169920" cy="481726"/>
          </a:xfrm>
          <a:prstGeom prst="rect">
            <a:avLst/>
          </a:prstGeom>
        </p:spPr>
        <p:txBody>
          <a:bodyPr vert="horz" lIns="96661" tIns="48331" rIns="96661" bIns="48331" rtlCol="0" anchor="b"/>
          <a:lstStyle>
            <a:lvl1pPr algn="l">
              <a:defRPr sz="1300"/>
            </a:lvl1pPr>
          </a:lstStyle>
          <a:p>
            <a:endParaRPr lang="en-US" dirty="0">
              <a:latin typeface="Montserrat" panose="00000500000000000000" pitchFamily="2" charset="0"/>
            </a:endParaRPr>
          </a:p>
        </p:txBody>
      </p:sp>
      <p:sp>
        <p:nvSpPr>
          <p:cNvPr id="5" name="Slide Number Placeholder 4"/>
          <p:cNvSpPr>
            <a:spLocks noGrp="1"/>
          </p:cNvSpPr>
          <p:nvPr>
            <p:ph type="sldNum" sz="quarter" idx="3"/>
          </p:nvPr>
        </p:nvSpPr>
        <p:spPr>
          <a:xfrm>
            <a:off x="4143587" y="9119474"/>
            <a:ext cx="3169920" cy="481726"/>
          </a:xfrm>
          <a:prstGeom prst="rect">
            <a:avLst/>
          </a:prstGeom>
        </p:spPr>
        <p:txBody>
          <a:bodyPr vert="horz" lIns="96661" tIns="48331" rIns="96661" bIns="48331" rtlCol="0" anchor="b"/>
          <a:lstStyle>
            <a:lvl1pPr algn="r">
              <a:defRPr sz="1300"/>
            </a:lvl1pPr>
          </a:lstStyle>
          <a:p>
            <a:fld id="{408C5D27-E275-914C-B9A8-807C55B0069F}" type="slidenum">
              <a:rPr lang="en-US" smtClean="0">
                <a:latin typeface="Montserrat" panose="00000500000000000000" pitchFamily="2" charset="0"/>
              </a:rPr>
              <a:t>‹#›</a:t>
            </a:fld>
            <a:endParaRPr lang="en-US" dirty="0">
              <a:latin typeface="Montserrat" panose="00000500000000000000" pitchFamily="2" charset="0"/>
            </a:endParaRPr>
          </a:p>
        </p:txBody>
      </p:sp>
    </p:spTree>
    <p:extLst>
      <p:ext uri="{BB962C8B-B14F-4D97-AF65-F5344CB8AC3E}">
        <p14:creationId xmlns:p14="http://schemas.microsoft.com/office/powerpoint/2010/main" val="480298490"/>
      </p:ext>
    </p:extLst>
  </p:cSld>
  <p:clrMap bg1="lt1" tx1="dk1" bg2="lt2" tx2="dk2" accent1="accent1" accent2="accent2" accent3="accent3" accent4="accent4" accent5="accent5" accent6="accent6" hlink="hlink" folHlink="folHlink"/>
  <p:hf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777875" y="421937"/>
            <a:ext cx="5759450" cy="3240088"/>
          </a:xfrm>
          <a:prstGeom prst="rect">
            <a:avLst/>
          </a:prstGeom>
          <a:noFill/>
          <a:ln w="12700">
            <a:solidFill>
              <a:prstClr val="black"/>
            </a:solidFill>
          </a:ln>
        </p:spPr>
        <p:txBody>
          <a:bodyPr vert="horz" lIns="96661" tIns="48331" rIns="96661" bIns="48331" rtlCol="0" anchor="ctr"/>
          <a:lstStyle/>
          <a:p>
            <a:endParaRPr lang="en-AU" noProof="0"/>
          </a:p>
        </p:txBody>
      </p:sp>
      <p:sp>
        <p:nvSpPr>
          <p:cNvPr id="5" name="Notes Placeholder 4"/>
          <p:cNvSpPr>
            <a:spLocks noGrp="1"/>
          </p:cNvSpPr>
          <p:nvPr>
            <p:ph type="body" sz="quarter" idx="3"/>
          </p:nvPr>
        </p:nvSpPr>
        <p:spPr>
          <a:xfrm>
            <a:off x="731520" y="3832699"/>
            <a:ext cx="5852160" cy="5551250"/>
          </a:xfrm>
          <a:prstGeom prst="rect">
            <a:avLst/>
          </a:prstGeom>
        </p:spPr>
        <p:txBody>
          <a:bodyPr vert="horz" lIns="96661" tIns="48331" rIns="96661" bIns="48331" rtlCol="0">
            <a:normAutofit/>
          </a:bodyPr>
          <a:lstStyle/>
          <a:p>
            <a:pPr lvl="0"/>
            <a:r>
              <a:rPr lang="en-AU" noProof="0"/>
              <a:t>Click to edit Master text styles</a:t>
            </a:r>
          </a:p>
          <a:p>
            <a:pPr lvl="1"/>
            <a:r>
              <a:rPr lang="en-AU" noProof="0"/>
              <a:t>Second level</a:t>
            </a:r>
          </a:p>
          <a:p>
            <a:pPr lvl="2"/>
            <a:r>
              <a:rPr lang="en-AU" noProof="0"/>
              <a:t>Third level</a:t>
            </a:r>
          </a:p>
          <a:p>
            <a:pPr lvl="3"/>
            <a:r>
              <a:rPr lang="en-AU" noProof="0"/>
              <a:t>Fourth level</a:t>
            </a:r>
          </a:p>
          <a:p>
            <a:pPr lvl="4"/>
            <a:r>
              <a:rPr lang="en-AU" noProof="0"/>
              <a:t>Fifth level</a:t>
            </a:r>
          </a:p>
        </p:txBody>
      </p:sp>
      <p:sp>
        <p:nvSpPr>
          <p:cNvPr id="7" name="Slide Number Placeholder 6"/>
          <p:cNvSpPr>
            <a:spLocks noGrp="1"/>
          </p:cNvSpPr>
          <p:nvPr>
            <p:ph type="sldNum" sz="quarter" idx="5"/>
          </p:nvPr>
        </p:nvSpPr>
        <p:spPr>
          <a:xfrm>
            <a:off x="6854757" y="9119474"/>
            <a:ext cx="458750" cy="481726"/>
          </a:xfrm>
          <a:prstGeom prst="rect">
            <a:avLst/>
          </a:prstGeom>
        </p:spPr>
        <p:txBody>
          <a:bodyPr vert="horz" lIns="96661" tIns="48331" rIns="96661" bIns="48331" rtlCol="0" anchor="b"/>
          <a:lstStyle>
            <a:lvl1pPr algn="r">
              <a:defRPr sz="1000"/>
            </a:lvl1pPr>
          </a:lstStyle>
          <a:p>
            <a:fld id="{B36E7EC0-9BE3-5541-9D76-7DE32A6C9D42}" type="slidenum">
              <a:rPr lang="en-AU" smtClean="0"/>
              <a:pPr/>
              <a:t>‹#›</a:t>
            </a:fld>
            <a:endParaRPr lang="en-AU" sz="1000"/>
          </a:p>
        </p:txBody>
      </p:sp>
    </p:spTree>
    <p:extLst>
      <p:ext uri="{BB962C8B-B14F-4D97-AF65-F5344CB8AC3E}">
        <p14:creationId xmlns:p14="http://schemas.microsoft.com/office/powerpoint/2010/main" val="2001100545"/>
      </p:ext>
    </p:extLst>
  </p:cSld>
  <p:clrMap bg1="lt1" tx1="dk1" bg2="lt2" tx2="dk2" accent1="accent1" accent2="accent2" accent3="accent3" accent4="accent4" accent5="accent5" accent6="accent6" hlink="hlink" folHlink="folHlink"/>
  <p:hf dt="0"/>
  <p:notesStyle>
    <a:lvl1pPr marL="0" algn="l" defTabSz="914400" rtl="0" eaLnBrk="1" latinLnBrk="0" hangingPunct="1">
      <a:lnSpc>
        <a:spcPct val="120000"/>
      </a:lnSpc>
      <a:defRPr sz="1200" kern="1200">
        <a:solidFill>
          <a:schemeClr val="tx1"/>
        </a:solidFill>
        <a:latin typeface="+mn-lt"/>
        <a:ea typeface="+mn-ea"/>
        <a:cs typeface="+mn-cs"/>
      </a:defRPr>
    </a:lvl1pPr>
    <a:lvl2pPr marL="144000" indent="-144000" algn="l" defTabSz="914400" rtl="0" eaLnBrk="1" latinLnBrk="0" hangingPunct="1">
      <a:lnSpc>
        <a:spcPct val="120000"/>
      </a:lnSpc>
      <a:buFont typeface="Arial" panose="020B0604020202020204" pitchFamily="34" charset="0"/>
      <a:buChar char="•"/>
      <a:defRPr sz="1200" kern="1200">
        <a:solidFill>
          <a:schemeClr val="tx1"/>
        </a:solidFill>
        <a:latin typeface="+mn-lt"/>
        <a:ea typeface="+mn-ea"/>
        <a:cs typeface="+mn-cs"/>
      </a:defRPr>
    </a:lvl2pPr>
    <a:lvl3pPr marL="288000" indent="-144000" algn="l" defTabSz="914400" rtl="0" eaLnBrk="1" latinLnBrk="0" hangingPunct="1">
      <a:lnSpc>
        <a:spcPct val="120000"/>
      </a:lnSpc>
      <a:buFont typeface="Montserrat" panose="00000500000000000000" pitchFamily="2" charset="0"/>
      <a:buChar char="–"/>
      <a:defRPr sz="1200" kern="1200">
        <a:solidFill>
          <a:schemeClr val="tx1"/>
        </a:solidFill>
        <a:latin typeface="+mn-lt"/>
        <a:ea typeface="+mn-ea"/>
        <a:cs typeface="+mn-cs"/>
      </a:defRPr>
    </a:lvl3pPr>
    <a:lvl4pPr marL="180000" indent="-180000" algn="l" defTabSz="914400" rtl="0" eaLnBrk="1" latinLnBrk="0" hangingPunct="1">
      <a:lnSpc>
        <a:spcPct val="120000"/>
      </a:lnSpc>
      <a:buFont typeface="+mj-lt"/>
      <a:buAutoNum type="arabicPeriod"/>
      <a:defRPr sz="1200" kern="1200">
        <a:solidFill>
          <a:schemeClr val="tx1"/>
        </a:solidFill>
        <a:latin typeface="+mn-lt"/>
        <a:ea typeface="+mn-ea"/>
        <a:cs typeface="+mn-cs"/>
      </a:defRPr>
    </a:lvl4pPr>
    <a:lvl5pPr marL="432000" indent="-216000" algn="l" defTabSz="914400" rtl="0" eaLnBrk="1" latinLnBrk="0" hangingPunct="1">
      <a:lnSpc>
        <a:spcPct val="120000"/>
      </a:lnSpc>
      <a:buFont typeface="+mj-lt"/>
      <a:buAutoNum type="alphaLcParenR"/>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edresearch.edu.au/classroom-management-handbook"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www.edresearch.edu.au/classroom-management-handbook"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rtl="0" fontAlgn="base"/>
            <a:r>
              <a:rPr lang="en-AU" sz="1200" b="0" i="0" kern="1200" dirty="0">
                <a:solidFill>
                  <a:schemeClr val="tx1"/>
                </a:solidFill>
                <a:effectLst/>
                <a:latin typeface="+mn-lt"/>
                <a:ea typeface="+mn-ea"/>
                <a:cs typeface="+mn-cs"/>
              </a:rPr>
              <a:t>If you’ve identified setting behaviour expectations as an area of practice you’d like to support teachers in your school to develop, you can use this slide deck to run a practice development session. </a:t>
            </a:r>
          </a:p>
          <a:p>
            <a:pPr rtl="0" fontAlgn="base"/>
            <a:r>
              <a:rPr lang="en-AU" sz="1200" b="0" i="0" kern="1200" dirty="0">
                <a:solidFill>
                  <a:schemeClr val="tx1"/>
                </a:solidFill>
                <a:effectLst/>
                <a:latin typeface="+mn-lt"/>
                <a:ea typeface="+mn-ea"/>
                <a:cs typeface="+mn-cs"/>
              </a:rPr>
              <a:t> </a:t>
            </a:r>
          </a:p>
          <a:p>
            <a:pPr rtl="0" fontAlgn="base"/>
            <a:r>
              <a:rPr lang="en-AU" sz="1200" b="0" i="0" kern="1200" dirty="0">
                <a:solidFill>
                  <a:schemeClr val="tx1"/>
                </a:solidFill>
                <a:effectLst/>
                <a:latin typeface="+mn-lt"/>
                <a:ea typeface="+mn-ea"/>
                <a:cs typeface="+mn-cs"/>
              </a:rPr>
              <a:t>It includes a video of practice. To play the video, please enable external content if prompted when opening the slide deck. </a:t>
            </a:r>
          </a:p>
        </p:txBody>
      </p:sp>
      <p:sp>
        <p:nvSpPr>
          <p:cNvPr id="6" name="Slide Number Placeholder 5"/>
          <p:cNvSpPr>
            <a:spLocks noGrp="1"/>
          </p:cNvSpPr>
          <p:nvPr>
            <p:ph type="sldNum" sz="quarter" idx="5"/>
          </p:nvPr>
        </p:nvSpPr>
        <p:spPr/>
        <p:txBody>
          <a:bodyPr/>
          <a:lstStyle/>
          <a:p>
            <a:fld id="{B36E7EC0-9BE3-5541-9D76-7DE32A6C9D42}" type="slidenum">
              <a:rPr lang="en-US" smtClean="0"/>
              <a:pPr/>
              <a:t>1</a:t>
            </a:fld>
            <a:endParaRPr lang="en-US"/>
          </a:p>
        </p:txBody>
      </p:sp>
      <p:sp>
        <p:nvSpPr>
          <p:cNvPr id="7" name="Slide Image Placeholder 6">
            <a:extLst>
              <a:ext uri="{FF2B5EF4-FFF2-40B4-BE49-F238E27FC236}">
                <a16:creationId xmlns:a16="http://schemas.microsoft.com/office/drawing/2014/main" id="{8D491C38-30E9-F949-5ECC-C1DD72D24C44}"/>
              </a:ext>
            </a:extLst>
          </p:cNvPr>
          <p:cNvSpPr>
            <a:spLocks noGrp="1" noRot="1" noChangeAspect="1"/>
          </p:cNvSpPr>
          <p:nvPr>
            <p:ph type="sldImg"/>
          </p:nvPr>
        </p:nvSpPr>
        <p:spPr>
          <a:xfrm>
            <a:off x="777875" y="422275"/>
            <a:ext cx="5759450" cy="3240088"/>
          </a:xfrm>
        </p:spPr>
        <p:txBody>
          <a:bodyPr/>
          <a:lstStyle/>
          <a:p>
            <a:endParaRPr lang="en-AU"/>
          </a:p>
        </p:txBody>
      </p:sp>
    </p:spTree>
    <p:extLst>
      <p:ext uri="{BB962C8B-B14F-4D97-AF65-F5344CB8AC3E}">
        <p14:creationId xmlns:p14="http://schemas.microsoft.com/office/powerpoint/2010/main" val="14631518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pPr algn="l" rtl="0" fontAlgn="base">
              <a:lnSpc>
                <a:spcPts val="1425"/>
              </a:lnSpc>
              <a:buNone/>
            </a:pPr>
            <a:r>
              <a:rPr lang="en-AU" sz="1200" b="1" i="0" dirty="0">
                <a:solidFill>
                  <a:srgbClr val="000000"/>
                </a:solidFill>
                <a:effectLst/>
                <a:latin typeface="Montserrat" panose="00000500000000000000" pitchFamily="2" charset="0"/>
              </a:rPr>
              <a:t>Facilitator notes</a:t>
            </a: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425"/>
              </a:lnSpc>
              <a:buNone/>
            </a:pPr>
            <a:r>
              <a:rPr lang="en-AU" sz="1200" b="0" i="0" dirty="0">
                <a:solidFill>
                  <a:srgbClr val="000000"/>
                </a:solidFill>
                <a:effectLst/>
                <a:latin typeface="Montserrat" panose="00000500000000000000" pitchFamily="2" charset="0"/>
              </a:rPr>
              <a:t>Before using these slides, you may want to build a shared understanding with staff about evidence-based classroom management using AERO’s professional learning resource, Evidence-Based Approaches for Effective Classroom Management. </a:t>
            </a:r>
            <a:endParaRPr lang="en-AU" b="0" i="0" dirty="0">
              <a:solidFill>
                <a:srgbClr val="000000"/>
              </a:solidFill>
              <a:effectLst/>
              <a:latin typeface="Montserrat" panose="00000500000000000000" pitchFamily="2" charset="0"/>
            </a:endParaRPr>
          </a:p>
          <a:p>
            <a:pPr algn="l" rtl="0" fontAlgn="base">
              <a:lnSpc>
                <a:spcPts val="1425"/>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425"/>
              </a:lnSpc>
              <a:buNone/>
            </a:pPr>
            <a:r>
              <a:rPr lang="en-AU" sz="1200" b="1" i="0" dirty="0">
                <a:solidFill>
                  <a:srgbClr val="000000"/>
                </a:solidFill>
                <a:effectLst/>
                <a:latin typeface="Montserrat" panose="00000500000000000000" pitchFamily="2" charset="0"/>
              </a:rPr>
              <a:t>Preparation</a:t>
            </a:r>
            <a:r>
              <a:rPr lang="en-AU" sz="1200" b="0" i="0" dirty="0">
                <a:solidFill>
                  <a:srgbClr val="000000"/>
                </a:solidFill>
                <a:effectLst/>
                <a:latin typeface="Montserrat" panose="00000500000000000000" pitchFamily="2" charset="0"/>
              </a:rPr>
              <a:t> </a:t>
            </a:r>
          </a:p>
          <a:p>
            <a:pPr algn="l" rtl="0" fontAlgn="base">
              <a:lnSpc>
                <a:spcPts val="1425"/>
              </a:lnSpc>
              <a:buNone/>
            </a:pPr>
            <a:r>
              <a:rPr lang="en-AU" sz="1200" b="0" i="0" dirty="0">
                <a:solidFill>
                  <a:srgbClr val="000000"/>
                </a:solidFill>
                <a:effectLst/>
                <a:latin typeface="Montserrat" panose="00000500000000000000" pitchFamily="2" charset="0"/>
              </a:rPr>
              <a:t>Send participants a link to the handbook: </a:t>
            </a:r>
            <a:r>
              <a:rPr lang="en-AU" sz="1200" b="0" i="0" u="sng" strike="noStrike" dirty="0">
                <a:solidFill>
                  <a:srgbClr val="467886"/>
                </a:solidFill>
                <a:effectLst/>
                <a:latin typeface="Montserrat" panose="00000500000000000000" pitchFamily="2" charset="0"/>
                <a:hlinkClick r:id="rId3"/>
              </a:rPr>
              <a:t>https://www.edresearch.edu.au/classroom-management-handbook</a:t>
            </a:r>
            <a:r>
              <a:rPr lang="en-AU" sz="1100" b="0" i="0" u="sng" strike="noStrike" dirty="0">
                <a:solidFill>
                  <a:srgbClr val="000000"/>
                </a:solidFill>
                <a:effectLst/>
                <a:latin typeface="Montserrat" panose="00000500000000000000" pitchFamily="2" charset="0"/>
              </a:rPr>
              <a:t>.</a:t>
            </a:r>
            <a:br>
              <a:rPr lang="en-AU" sz="1100" b="0" i="0" dirty="0">
                <a:solidFill>
                  <a:srgbClr val="000000"/>
                </a:solidFill>
                <a:effectLst/>
                <a:latin typeface="Montserrat" panose="00000500000000000000" pitchFamily="2" charset="0"/>
              </a:rPr>
            </a:br>
            <a:r>
              <a:rPr lang="en-AU" sz="1200" b="0" i="0" dirty="0">
                <a:solidFill>
                  <a:srgbClr val="000000"/>
                </a:solidFill>
                <a:effectLst/>
                <a:latin typeface="Montserrat" panose="00000500000000000000" pitchFamily="2" charset="0"/>
              </a:rPr>
              <a:t> </a:t>
            </a:r>
          </a:p>
          <a:p>
            <a:pPr algn="l" rtl="0" fontAlgn="base">
              <a:lnSpc>
                <a:spcPts val="1425"/>
              </a:lnSpc>
              <a:buNone/>
            </a:pPr>
            <a:r>
              <a:rPr lang="en-AU" sz="1200" b="1" i="0" dirty="0">
                <a:solidFill>
                  <a:srgbClr val="000000"/>
                </a:solidFill>
                <a:effectLst/>
                <a:latin typeface="Montserrat" panose="00000500000000000000" pitchFamily="2" charset="0"/>
              </a:rPr>
              <a:t>Remember to delete the preparation section in each slide note once you’ve followed its instructions so that you can more easily see the facilitator notes.</a:t>
            </a: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lvl="0"/>
            <a:endParaRPr lang="en-AU" i="1" noProof="0" dirty="0"/>
          </a:p>
        </p:txBody>
      </p:sp>
      <p:sp>
        <p:nvSpPr>
          <p:cNvPr id="6" name="Slide Number Placeholder 5"/>
          <p:cNvSpPr>
            <a:spLocks noGrp="1"/>
          </p:cNvSpPr>
          <p:nvPr>
            <p:ph type="sldNum" sz="quarter" idx="5"/>
          </p:nvPr>
        </p:nvSpPr>
        <p:spPr/>
        <p:txBody>
          <a:bodyPr/>
          <a:lstStyle/>
          <a:p>
            <a:fld id="{B36E7EC0-9BE3-5541-9D76-7DE32A6C9D42}" type="slidenum">
              <a:rPr lang="en-US" smtClean="0"/>
              <a:pPr/>
              <a:t>2</a:t>
            </a:fld>
            <a:endParaRPr lang="en-US"/>
          </a:p>
        </p:txBody>
      </p:sp>
      <p:sp>
        <p:nvSpPr>
          <p:cNvPr id="7" name="Slide Image Placeholder 6">
            <a:extLst>
              <a:ext uri="{FF2B5EF4-FFF2-40B4-BE49-F238E27FC236}">
                <a16:creationId xmlns:a16="http://schemas.microsoft.com/office/drawing/2014/main" id="{20A02FFF-C625-7DFD-82D7-8747DDA73764}"/>
              </a:ext>
            </a:extLst>
          </p:cNvPr>
          <p:cNvSpPr>
            <a:spLocks noGrp="1" noRot="1" noChangeAspect="1"/>
          </p:cNvSpPr>
          <p:nvPr>
            <p:ph type="sldImg"/>
          </p:nvPr>
        </p:nvSpPr>
        <p:spPr>
          <a:xfrm>
            <a:off x="777875" y="422275"/>
            <a:ext cx="5759450" cy="3240088"/>
          </a:xfrm>
        </p:spPr>
        <p:txBody>
          <a:bodyPr/>
          <a:lstStyle/>
          <a:p>
            <a:endParaRPr lang="en-AU"/>
          </a:p>
        </p:txBody>
      </p:sp>
    </p:spTree>
    <p:extLst>
      <p:ext uri="{BB962C8B-B14F-4D97-AF65-F5344CB8AC3E}">
        <p14:creationId xmlns:p14="http://schemas.microsoft.com/office/powerpoint/2010/main" val="23374052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40DF4F-4D8A-B790-3104-B60E866CC461}"/>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809DD9C7-F18F-7B6C-6D2A-44960AC1218A}"/>
              </a:ext>
            </a:extLst>
          </p:cNvPr>
          <p:cNvSpPr>
            <a:spLocks noGrp="1"/>
          </p:cNvSpPr>
          <p:nvPr>
            <p:ph type="body" idx="1"/>
          </p:nvPr>
        </p:nvSpPr>
        <p:spPr/>
        <p:txBody>
          <a:bodyPr/>
          <a:lstStyle/>
          <a:p>
            <a:r>
              <a:rPr lang="en-AU" b="1" noProof="0" dirty="0"/>
              <a:t>Preparation</a:t>
            </a:r>
          </a:p>
          <a:p>
            <a:r>
              <a:rPr lang="en-AU" noProof="0" dirty="0"/>
              <a:t>Edit this slide to reflect the way your school acknowledges Country.</a:t>
            </a:r>
          </a:p>
        </p:txBody>
      </p:sp>
      <p:sp>
        <p:nvSpPr>
          <p:cNvPr id="6" name="Slide Number Placeholder 5">
            <a:extLst>
              <a:ext uri="{FF2B5EF4-FFF2-40B4-BE49-F238E27FC236}">
                <a16:creationId xmlns:a16="http://schemas.microsoft.com/office/drawing/2014/main" id="{7C1DCE20-AD6F-3CB8-7E1B-616BD6FC8A99}"/>
              </a:ext>
            </a:extLst>
          </p:cNvPr>
          <p:cNvSpPr>
            <a:spLocks noGrp="1"/>
          </p:cNvSpPr>
          <p:nvPr>
            <p:ph type="sldNum" sz="quarter" idx="5"/>
          </p:nvPr>
        </p:nvSpPr>
        <p:spPr/>
        <p:txBody>
          <a:bodyPr/>
          <a:lstStyle/>
          <a:p>
            <a:fld id="{B36E7EC0-9BE3-5541-9D76-7DE32A6C9D42}" type="slidenum">
              <a:rPr lang="en-US" smtClean="0"/>
              <a:pPr/>
              <a:t>3</a:t>
            </a:fld>
            <a:endParaRPr lang="en-US"/>
          </a:p>
        </p:txBody>
      </p:sp>
      <p:sp>
        <p:nvSpPr>
          <p:cNvPr id="9" name="Slide Image Placeholder 8">
            <a:extLst>
              <a:ext uri="{FF2B5EF4-FFF2-40B4-BE49-F238E27FC236}">
                <a16:creationId xmlns:a16="http://schemas.microsoft.com/office/drawing/2014/main" id="{CAD724B7-F4A4-52E0-FA49-B5574E7CA41A}"/>
              </a:ext>
            </a:extLst>
          </p:cNvPr>
          <p:cNvSpPr>
            <a:spLocks noGrp="1" noRot="1" noChangeAspect="1"/>
          </p:cNvSpPr>
          <p:nvPr>
            <p:ph type="sldImg"/>
          </p:nvPr>
        </p:nvSpPr>
        <p:spPr>
          <a:xfrm>
            <a:off x="777875" y="422275"/>
            <a:ext cx="5759450" cy="3240088"/>
          </a:xfrm>
        </p:spPr>
        <p:txBody>
          <a:bodyPr/>
          <a:lstStyle/>
          <a:p>
            <a:endParaRPr lang="en-AU"/>
          </a:p>
        </p:txBody>
      </p:sp>
    </p:spTree>
    <p:extLst>
      <p:ext uri="{BB962C8B-B14F-4D97-AF65-F5344CB8AC3E}">
        <p14:creationId xmlns:p14="http://schemas.microsoft.com/office/powerpoint/2010/main" val="38497711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pPr algn="l" rtl="0" fontAlgn="base">
              <a:lnSpc>
                <a:spcPts val="1538"/>
              </a:lnSpc>
              <a:buNone/>
            </a:pPr>
            <a:r>
              <a:rPr lang="en-AU" sz="1200" b="1" i="0" dirty="0">
                <a:solidFill>
                  <a:srgbClr val="000000"/>
                </a:solidFill>
                <a:effectLst/>
                <a:latin typeface="Montserrat" panose="00000500000000000000" pitchFamily="2" charset="0"/>
              </a:rPr>
              <a:t>Preparation</a:t>
            </a: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425"/>
              </a:lnSpc>
              <a:buFont typeface="+mj-lt"/>
              <a:buAutoNum type="arabicPeriod"/>
            </a:pPr>
            <a:r>
              <a:rPr lang="en-AU" sz="1200" b="0" i="0" dirty="0">
                <a:solidFill>
                  <a:srgbClr val="000000"/>
                </a:solidFill>
                <a:effectLst/>
                <a:latin typeface="Montserrat" panose="00000500000000000000" pitchFamily="2" charset="0"/>
              </a:rPr>
              <a:t> If time is available, you can plan to provide time at the start of the session (e.g., 10 minutes) for staff to review the pre-reading. However, this isn’t essential and you can run the session without staff doing this. </a:t>
            </a:r>
          </a:p>
          <a:p>
            <a:pPr marL="0" marR="0" lvl="0" indent="0" algn="l" defTabSz="914400" rtl="0" eaLnBrk="1" fontAlgn="base" latinLnBrk="0" hangingPunct="1">
              <a:lnSpc>
                <a:spcPct val="120000"/>
              </a:lnSpc>
              <a:spcBef>
                <a:spcPts val="0"/>
              </a:spcBef>
              <a:spcAft>
                <a:spcPts val="0"/>
              </a:spcAft>
              <a:buClrTx/>
              <a:buSzTx/>
              <a:buFont typeface="+mj-lt"/>
              <a:buAutoNum type="arabicPeriod" startAt="2"/>
              <a:tabLst/>
              <a:defRPr/>
            </a:pPr>
            <a:r>
              <a:rPr lang="en-AU" sz="1200" b="0" i="0" dirty="0">
                <a:solidFill>
                  <a:srgbClr val="000000"/>
                </a:solidFill>
                <a:effectLst/>
                <a:latin typeface="Montserrat" panose="00000500000000000000" pitchFamily="2" charset="0"/>
              </a:rPr>
              <a:t> </a:t>
            </a:r>
            <a:r>
              <a:rPr lang="en-GB" sz="1200" kern="1200" dirty="0">
                <a:solidFill>
                  <a:schemeClr val="tx1"/>
                </a:solidFill>
                <a:effectLst/>
                <a:latin typeface="+mn-lt"/>
                <a:ea typeface="+mn-ea"/>
                <a:cs typeface="+mn-cs"/>
              </a:rPr>
              <a:t>Participants will work in pairs throughout the session. </a:t>
            </a:r>
            <a:r>
              <a:rPr lang="en-AU" sz="1200" b="0" i="0" dirty="0">
                <a:solidFill>
                  <a:srgbClr val="000000"/>
                </a:solidFill>
                <a:effectLst/>
                <a:latin typeface="Montserrat" panose="00000500000000000000" pitchFamily="2" charset="0"/>
              </a:rPr>
              <a:t>You may want to consider pairing staff: </a:t>
            </a:r>
          </a:p>
          <a:p>
            <a:pPr marL="372600" lvl="2" indent="-228600" algn="l" rtl="0" fontAlgn="base">
              <a:lnSpc>
                <a:spcPts val="1425"/>
              </a:lnSpc>
              <a:buFont typeface="+mj-lt"/>
              <a:buAutoNum type="alphaLcParenR"/>
            </a:pPr>
            <a:r>
              <a:rPr lang="en-AU" sz="1200" b="0" i="0" dirty="0">
                <a:solidFill>
                  <a:srgbClr val="000000"/>
                </a:solidFill>
                <a:effectLst/>
                <a:latin typeface="Montserrat" panose="00000500000000000000" pitchFamily="2" charset="0"/>
              </a:rPr>
              <a:t>in similar classroom environments - e.g., similar year levels or learning areas </a:t>
            </a:r>
          </a:p>
          <a:p>
            <a:pPr marL="372600" lvl="2" indent="-228600" algn="l" rtl="0" fontAlgn="base">
              <a:lnSpc>
                <a:spcPts val="1425"/>
              </a:lnSpc>
              <a:buFont typeface="+mj-lt"/>
              <a:buAutoNum type="alphaLcParenR"/>
            </a:pPr>
            <a:r>
              <a:rPr lang="en-AU" sz="1200" b="0" i="0" dirty="0">
                <a:solidFill>
                  <a:srgbClr val="000000"/>
                </a:solidFill>
                <a:effectLst/>
                <a:latin typeface="Montserrat" panose="00000500000000000000" pitchFamily="2" charset="0"/>
              </a:rPr>
              <a:t>who work well together </a:t>
            </a:r>
          </a:p>
          <a:p>
            <a:pPr marL="372600" lvl="2" indent="-228600" algn="l" rtl="0" fontAlgn="base">
              <a:lnSpc>
                <a:spcPts val="1425"/>
              </a:lnSpc>
              <a:buFont typeface="+mj-lt"/>
              <a:buAutoNum type="alphaLcParenR"/>
            </a:pPr>
            <a:r>
              <a:rPr lang="en-AU" sz="1200" b="0" i="0" dirty="0">
                <a:solidFill>
                  <a:srgbClr val="000000"/>
                </a:solidFill>
                <a:effectLst/>
                <a:latin typeface="Montserrat" panose="00000500000000000000" pitchFamily="2" charset="0"/>
              </a:rPr>
              <a:t>with more effective classroom management practices with those with less. </a:t>
            </a:r>
          </a:p>
          <a:p>
            <a:pPr algn="l" rtl="0" fontAlgn="base">
              <a:lnSpc>
                <a:spcPts val="1425"/>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425"/>
              </a:lnSpc>
              <a:buNone/>
            </a:pPr>
            <a:r>
              <a:rPr lang="en-AU" sz="1200" b="1" i="0" dirty="0">
                <a:solidFill>
                  <a:srgbClr val="000000"/>
                </a:solidFill>
                <a:effectLst/>
                <a:latin typeface="Montserrat" panose="00000500000000000000" pitchFamily="2" charset="0"/>
              </a:rPr>
              <a:t>Facilitator notes</a:t>
            </a: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425"/>
              </a:lnSpc>
              <a:buNone/>
            </a:pPr>
            <a:r>
              <a:rPr lang="en-AU" sz="1200" b="0" i="1" dirty="0">
                <a:solidFill>
                  <a:srgbClr val="000000"/>
                </a:solidFill>
                <a:effectLst/>
                <a:latin typeface="Montserrat" panose="00000500000000000000" pitchFamily="2" charset="0"/>
              </a:rPr>
              <a:t>[Read out the purpose of this session from the slide.]</a:t>
            </a:r>
            <a:endParaRPr lang="en-AU" b="0" i="1" dirty="0">
              <a:solidFill>
                <a:srgbClr val="000000"/>
              </a:solidFill>
              <a:effectLst/>
              <a:latin typeface="Montserrat" panose="00000500000000000000" pitchFamily="2" charset="0"/>
            </a:endParaRPr>
          </a:p>
          <a:p>
            <a:pPr algn="l" rtl="0" fontAlgn="base">
              <a:lnSpc>
                <a:spcPts val="1425"/>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425"/>
              </a:lnSpc>
              <a:buNone/>
            </a:pPr>
            <a:r>
              <a:rPr lang="en-AU" sz="1200" b="0" i="0" dirty="0">
                <a:solidFill>
                  <a:srgbClr val="000000"/>
                </a:solidFill>
                <a:effectLst/>
                <a:latin typeface="Montserrat" panose="00000500000000000000" pitchFamily="2" charset="0"/>
              </a:rPr>
              <a:t>Teaching requires a complex skillset, and it takes time to develop these skills. Rehearsing and receiving feedback in a safe, non-judgemental environment is an effective and evidence-based way to develop our practice. </a:t>
            </a:r>
            <a:endParaRPr lang="en-AU" b="0" i="0" dirty="0">
              <a:solidFill>
                <a:srgbClr val="000000"/>
              </a:solidFill>
              <a:effectLst/>
              <a:latin typeface="Montserrat" panose="00000500000000000000" pitchFamily="2" charset="0"/>
            </a:endParaRPr>
          </a:p>
          <a:p>
            <a:pPr algn="l" rtl="0" fontAlgn="base">
              <a:lnSpc>
                <a:spcPts val="1425"/>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425"/>
              </a:lnSpc>
              <a:buNone/>
            </a:pPr>
            <a:r>
              <a:rPr lang="en-AU" sz="1200" b="0" i="0" dirty="0">
                <a:solidFill>
                  <a:srgbClr val="000000"/>
                </a:solidFill>
                <a:effectLst/>
                <a:latin typeface="Montserrat" panose="00000500000000000000" pitchFamily="2" charset="0"/>
              </a:rPr>
              <a:t>In this session, we’ll: </a:t>
            </a:r>
            <a:endParaRPr lang="en-AU" b="0" i="0" dirty="0">
              <a:solidFill>
                <a:srgbClr val="000000"/>
              </a:solidFill>
              <a:effectLst/>
              <a:latin typeface="Montserrat" panose="00000500000000000000" pitchFamily="2" charset="0"/>
            </a:endParaRPr>
          </a:p>
          <a:p>
            <a:pPr marL="144000" lvl="1" indent="-144000" algn="l" rtl="0" fontAlgn="base">
              <a:lnSpc>
                <a:spcPts val="1425"/>
              </a:lnSpc>
            </a:pPr>
            <a:r>
              <a:rPr lang="en-AU" sz="1200" b="0" i="0" dirty="0">
                <a:solidFill>
                  <a:srgbClr val="000000"/>
                </a:solidFill>
                <a:effectLst/>
                <a:latin typeface="Montserrat" panose="00000500000000000000" pitchFamily="2" charset="0"/>
              </a:rPr>
              <a:t>discuss practical approaches to developing classroom management practices and skills</a:t>
            </a:r>
          </a:p>
          <a:p>
            <a:pPr marL="144000" lvl="1" indent="-144000" algn="l" rtl="0" fontAlgn="base">
              <a:lnSpc>
                <a:spcPts val="1425"/>
              </a:lnSpc>
            </a:pPr>
            <a:r>
              <a:rPr lang="en-AU" sz="1200" b="0" i="0" dirty="0">
                <a:solidFill>
                  <a:srgbClr val="000000"/>
                </a:solidFill>
                <a:effectLst/>
                <a:latin typeface="Montserrat" panose="00000500000000000000" pitchFamily="2" charset="0"/>
              </a:rPr>
              <a:t>review effective practice for setting behaviour expectations for completing learning tasks</a:t>
            </a:r>
          </a:p>
          <a:p>
            <a:pPr marL="143510" lvl="1" indent="-143510" fontAlgn="base">
              <a:lnSpc>
                <a:spcPts val="1425"/>
              </a:lnSpc>
            </a:pPr>
            <a:r>
              <a:rPr lang="en-AU" sz="1200" b="0" i="1" dirty="0">
                <a:solidFill>
                  <a:srgbClr val="000000"/>
                </a:solidFill>
                <a:effectLst/>
                <a:latin typeface="Montserrat"/>
              </a:rPr>
              <a:t>[optional] </a:t>
            </a:r>
            <a:r>
              <a:rPr lang="en-AU" sz="1200" b="0" i="0" dirty="0">
                <a:solidFill>
                  <a:srgbClr val="000000"/>
                </a:solidFill>
                <a:effectLst/>
                <a:latin typeface="Montserrat"/>
              </a:rPr>
              <a:t>work on developing your setting of behaviour expectations for completing learning tasks by </a:t>
            </a:r>
            <a:r>
              <a:rPr lang="en-AU" dirty="0">
                <a:solidFill>
                  <a:srgbClr val="000000"/>
                </a:solidFill>
                <a:latin typeface="Montserrat"/>
              </a:rPr>
              <a:t>planning and</a:t>
            </a:r>
            <a:r>
              <a:rPr lang="en-AU" sz="1200" b="0" i="0" dirty="0">
                <a:solidFill>
                  <a:srgbClr val="000000"/>
                </a:solidFill>
                <a:effectLst/>
                <a:latin typeface="Montserrat"/>
              </a:rPr>
              <a:t> rehearsing in pairs.</a:t>
            </a:r>
          </a:p>
          <a:p>
            <a:pPr marL="0" indent="0" algn="l" rtl="0" fontAlgn="base">
              <a:lnSpc>
                <a:spcPts val="1425"/>
              </a:lnSpc>
              <a:buFont typeface="Arial" panose="020B0604020202020204" pitchFamily="34" charset="0"/>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425"/>
              </a:lnSpc>
              <a:buNone/>
            </a:pPr>
            <a:r>
              <a:rPr lang="en-AU" sz="1200" b="0" i="1" dirty="0">
                <a:solidFill>
                  <a:srgbClr val="000000"/>
                </a:solidFill>
                <a:effectLst/>
                <a:latin typeface="Montserrat" panose="00000500000000000000" pitchFamily="2" charset="0"/>
              </a:rPr>
              <a:t>[Organise participants into pairs. Throughout this session, they’ll discuss and optionally rehearse with their partner.]</a:t>
            </a:r>
            <a:endParaRPr lang="en-AU" b="0" i="1" dirty="0">
              <a:solidFill>
                <a:srgbClr val="000000"/>
              </a:solidFill>
              <a:effectLst/>
              <a:latin typeface="Montserrat" panose="00000500000000000000" pitchFamily="2" charset="0"/>
            </a:endParaRPr>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4</a:t>
            </a:fld>
            <a:endParaRPr lang="en-US"/>
          </a:p>
        </p:txBody>
      </p:sp>
      <p:sp>
        <p:nvSpPr>
          <p:cNvPr id="8" name="Slide Image Placeholder 7">
            <a:extLst>
              <a:ext uri="{FF2B5EF4-FFF2-40B4-BE49-F238E27FC236}">
                <a16:creationId xmlns:a16="http://schemas.microsoft.com/office/drawing/2014/main" id="{587E1344-E14B-BCBE-2A64-EA9ABFAB68FE}"/>
              </a:ext>
            </a:extLst>
          </p:cNvPr>
          <p:cNvSpPr>
            <a:spLocks noGrp="1" noRot="1" noChangeAspect="1"/>
          </p:cNvSpPr>
          <p:nvPr>
            <p:ph type="sldImg"/>
          </p:nvPr>
        </p:nvSpPr>
        <p:spPr>
          <a:xfrm>
            <a:off x="777875" y="422275"/>
            <a:ext cx="5759450" cy="3240088"/>
          </a:xfrm>
        </p:spPr>
        <p:txBody>
          <a:bodyPr/>
          <a:lstStyle/>
          <a:p>
            <a:endParaRPr lang="en-AU"/>
          </a:p>
        </p:txBody>
      </p:sp>
    </p:spTree>
    <p:extLst>
      <p:ext uri="{BB962C8B-B14F-4D97-AF65-F5344CB8AC3E}">
        <p14:creationId xmlns:p14="http://schemas.microsoft.com/office/powerpoint/2010/main" val="3382534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r>
              <a:rPr lang="en-AU" b="1" noProof="0" dirty="0"/>
              <a:t>Facilitator notes</a:t>
            </a:r>
          </a:p>
          <a:p>
            <a:r>
              <a:rPr lang="en-AU" noProof="0" dirty="0"/>
              <a:t>This professional learning supports teachers to achieve expectations in these APST focus areas.</a:t>
            </a:r>
          </a:p>
        </p:txBody>
      </p:sp>
      <p:sp>
        <p:nvSpPr>
          <p:cNvPr id="6" name="Slide Number Placeholder 5"/>
          <p:cNvSpPr>
            <a:spLocks noGrp="1"/>
          </p:cNvSpPr>
          <p:nvPr>
            <p:ph type="sldNum" sz="quarter" idx="5"/>
          </p:nvPr>
        </p:nvSpPr>
        <p:spPr/>
        <p:txBody>
          <a:bodyPr/>
          <a:lstStyle/>
          <a:p>
            <a:fld id="{B36E7EC0-9BE3-5541-9D76-7DE32A6C9D42}" type="slidenum">
              <a:rPr lang="en-US" smtClean="0"/>
              <a:pPr/>
              <a:t>5</a:t>
            </a:fld>
            <a:endParaRPr lang="en-US"/>
          </a:p>
        </p:txBody>
      </p:sp>
      <p:sp>
        <p:nvSpPr>
          <p:cNvPr id="9" name="Slide Image Placeholder 8">
            <a:extLst>
              <a:ext uri="{FF2B5EF4-FFF2-40B4-BE49-F238E27FC236}">
                <a16:creationId xmlns:a16="http://schemas.microsoft.com/office/drawing/2014/main" id="{F5E2DC2D-E74B-AD42-5972-77F377078354}"/>
              </a:ext>
            </a:extLst>
          </p:cNvPr>
          <p:cNvSpPr>
            <a:spLocks noGrp="1" noRot="1" noChangeAspect="1"/>
          </p:cNvSpPr>
          <p:nvPr>
            <p:ph type="sldImg"/>
          </p:nvPr>
        </p:nvSpPr>
        <p:spPr>
          <a:xfrm>
            <a:off x="777875" y="422275"/>
            <a:ext cx="5759450" cy="3240088"/>
          </a:xfrm>
        </p:spPr>
        <p:txBody>
          <a:bodyPr/>
          <a:lstStyle/>
          <a:p>
            <a:endParaRPr lang="en-AU"/>
          </a:p>
        </p:txBody>
      </p:sp>
    </p:spTree>
    <p:extLst>
      <p:ext uri="{BB962C8B-B14F-4D97-AF65-F5344CB8AC3E}">
        <p14:creationId xmlns:p14="http://schemas.microsoft.com/office/powerpoint/2010/main" val="30241665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rtl="0" fontAlgn="base"/>
            <a:r>
              <a:rPr lang="en-AU" sz="1200" b="1" i="0" kern="1200" dirty="0">
                <a:solidFill>
                  <a:schemeClr val="tx1"/>
                </a:solidFill>
                <a:effectLst/>
                <a:latin typeface="+mn-lt"/>
                <a:ea typeface="+mn-ea"/>
                <a:cs typeface="+mn-cs"/>
              </a:rPr>
              <a:t>Facilitator notes</a:t>
            </a:r>
            <a:r>
              <a:rPr lang="en-AU" sz="1200" b="0" i="0" kern="1200" dirty="0">
                <a:solidFill>
                  <a:schemeClr val="tx1"/>
                </a:solidFill>
                <a:effectLst/>
                <a:latin typeface="+mn-lt"/>
                <a:ea typeface="+mn-ea"/>
                <a:cs typeface="+mn-cs"/>
              </a:rPr>
              <a:t> </a:t>
            </a:r>
          </a:p>
          <a:p>
            <a:pPr rtl="0" fontAlgn="base"/>
            <a:r>
              <a:rPr lang="en-AU" sz="1200" b="0" i="0" kern="1200" dirty="0">
                <a:solidFill>
                  <a:schemeClr val="tx1"/>
                </a:solidFill>
                <a:effectLst/>
                <a:latin typeface="+mn-lt"/>
                <a:ea typeface="+mn-ea"/>
                <a:cs typeface="+mn-cs"/>
              </a:rPr>
              <a:t>If you’d like to read more about setting behaviour expectations after today’s session, you can refer to Chapter 11 in the handbook previously sent to you. </a:t>
            </a:r>
          </a:p>
        </p:txBody>
      </p:sp>
      <p:sp>
        <p:nvSpPr>
          <p:cNvPr id="6" name="Slide Number Placeholder 5"/>
          <p:cNvSpPr>
            <a:spLocks noGrp="1"/>
          </p:cNvSpPr>
          <p:nvPr>
            <p:ph type="sldNum" sz="quarter" idx="5"/>
          </p:nvPr>
        </p:nvSpPr>
        <p:spPr/>
        <p:txBody>
          <a:bodyPr/>
          <a:lstStyle/>
          <a:p>
            <a:fld id="{B36E7EC0-9BE3-5541-9D76-7DE32A6C9D42}" type="slidenum">
              <a:rPr lang="en-US" smtClean="0"/>
              <a:pPr/>
              <a:t>6</a:t>
            </a:fld>
            <a:endParaRPr lang="en-US"/>
          </a:p>
        </p:txBody>
      </p:sp>
      <p:sp>
        <p:nvSpPr>
          <p:cNvPr id="7" name="Slide Image Placeholder 6">
            <a:extLst>
              <a:ext uri="{FF2B5EF4-FFF2-40B4-BE49-F238E27FC236}">
                <a16:creationId xmlns:a16="http://schemas.microsoft.com/office/drawing/2014/main" id="{F599308C-8872-41CC-003F-4A7F460BD020}"/>
              </a:ext>
            </a:extLst>
          </p:cNvPr>
          <p:cNvSpPr>
            <a:spLocks noGrp="1" noRot="1" noChangeAspect="1"/>
          </p:cNvSpPr>
          <p:nvPr>
            <p:ph type="sldImg"/>
          </p:nvPr>
        </p:nvSpPr>
        <p:spPr>
          <a:xfrm>
            <a:off x="777875" y="422275"/>
            <a:ext cx="5759450" cy="3240088"/>
          </a:xfrm>
        </p:spPr>
        <p:txBody>
          <a:bodyPr/>
          <a:lstStyle/>
          <a:p>
            <a:endParaRPr lang="en-AU"/>
          </a:p>
        </p:txBody>
      </p:sp>
    </p:spTree>
    <p:extLst>
      <p:ext uri="{BB962C8B-B14F-4D97-AF65-F5344CB8AC3E}">
        <p14:creationId xmlns:p14="http://schemas.microsoft.com/office/powerpoint/2010/main" val="19915606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D2BFDE-ACF9-6E99-7717-8F85C1BA2913}"/>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4953436F-A1B4-1B09-859E-D3488555A923}"/>
              </a:ext>
            </a:extLst>
          </p:cNvPr>
          <p:cNvSpPr>
            <a:spLocks noGrp="1"/>
          </p:cNvSpPr>
          <p:nvPr>
            <p:ph type="body" idx="1"/>
          </p:nvPr>
        </p:nvSpPr>
        <p:spPr/>
        <p:txBody>
          <a:bodyPr>
            <a:normAutofit/>
          </a:bodyPr>
          <a:lstStyle/>
          <a:p>
            <a:r>
              <a:rPr lang="en-AU" sz="1200" b="1" kern="1200" dirty="0">
                <a:solidFill>
                  <a:schemeClr val="tx1"/>
                </a:solidFill>
                <a:effectLst/>
                <a:latin typeface="+mn-lt"/>
                <a:ea typeface="+mn-ea"/>
                <a:cs typeface="+mn-cs"/>
              </a:rPr>
              <a:t>Preparation</a:t>
            </a:r>
            <a:endParaRPr lang="en-AU" sz="1200" kern="1200" dirty="0">
              <a:solidFill>
                <a:schemeClr val="tx1"/>
              </a:solidFill>
              <a:effectLst/>
              <a:latin typeface="+mn-lt"/>
              <a:ea typeface="+mn-ea"/>
              <a:cs typeface="+mn-cs"/>
            </a:endParaRPr>
          </a:p>
          <a:p>
            <a:pPr fontAlgn="t"/>
            <a:r>
              <a:rPr lang="en-AU" sz="1200" kern="1200" dirty="0">
                <a:solidFill>
                  <a:schemeClr val="tx1"/>
                </a:solidFill>
                <a:effectLst/>
                <a:latin typeface="+mn-lt"/>
                <a:ea typeface="+mn-ea"/>
                <a:cs typeface="+mn-cs"/>
              </a:rPr>
              <a:t>If you’re not including the rehearsal and feedback activity (slide 12), you can remove the instruction about rehearsal and feedback from the facilitator notes.</a:t>
            </a:r>
          </a:p>
          <a:p>
            <a:pPr fontAlgn="t"/>
            <a:r>
              <a:rPr lang="en-AU" sz="1200" kern="1200" dirty="0">
                <a:solidFill>
                  <a:schemeClr val="tx1"/>
                </a:solidFill>
                <a:effectLst/>
                <a:latin typeface="+mn-lt"/>
                <a:ea typeface="+mn-ea"/>
                <a:cs typeface="+mn-cs"/>
              </a:rPr>
              <a:t> </a:t>
            </a:r>
          </a:p>
          <a:p>
            <a:r>
              <a:rPr lang="en-AU" sz="1200" b="1" kern="1200" dirty="0">
                <a:solidFill>
                  <a:schemeClr val="tx1"/>
                </a:solidFill>
                <a:effectLst/>
                <a:latin typeface="+mn-lt"/>
                <a:ea typeface="+mn-ea"/>
                <a:cs typeface="+mn-cs"/>
              </a:rPr>
              <a:t>Facilitator notes</a:t>
            </a:r>
            <a:endParaRPr lang="en-AU" sz="1200" kern="1200" dirty="0">
              <a:solidFill>
                <a:schemeClr val="tx1"/>
              </a:solidFill>
              <a:effectLst/>
              <a:latin typeface="+mn-lt"/>
              <a:ea typeface="+mn-ea"/>
              <a:cs typeface="+mn-cs"/>
            </a:endParaRPr>
          </a:p>
          <a:p>
            <a:r>
              <a:rPr lang="en-AU" sz="1200" kern="1200" dirty="0">
                <a:solidFill>
                  <a:schemeClr val="tx1"/>
                </a:solidFill>
                <a:effectLst/>
                <a:latin typeface="+mn-lt"/>
                <a:ea typeface="+mn-ea"/>
                <a:cs typeface="+mn-cs"/>
              </a:rPr>
              <a:t>The 5 stages shown on this slide support teachers to develop their practices and skills.</a:t>
            </a:r>
          </a:p>
          <a:p>
            <a:r>
              <a:rPr lang="en-AU" sz="1200" kern="1200" dirty="0">
                <a:solidFill>
                  <a:schemeClr val="tx1"/>
                </a:solidFill>
                <a:effectLst/>
                <a:latin typeface="+mn-lt"/>
                <a:ea typeface="+mn-ea"/>
                <a:cs typeface="+mn-cs"/>
              </a:rPr>
              <a:t> </a:t>
            </a:r>
          </a:p>
          <a:p>
            <a:r>
              <a:rPr lang="en-AU" sz="1200" i="1" kern="1200" dirty="0">
                <a:solidFill>
                  <a:schemeClr val="tx1"/>
                </a:solidFill>
                <a:effectLst/>
                <a:latin typeface="+mn-lt"/>
                <a:ea typeface="+mn-ea"/>
                <a:cs typeface="+mn-cs"/>
              </a:rPr>
              <a:t>[Give participants time to read the slide.]</a:t>
            </a:r>
            <a:endParaRPr lang="en-AU" sz="1200" kern="1200" dirty="0">
              <a:solidFill>
                <a:schemeClr val="tx1"/>
              </a:solidFill>
              <a:effectLst/>
              <a:latin typeface="+mn-lt"/>
              <a:ea typeface="+mn-ea"/>
              <a:cs typeface="+mn-cs"/>
            </a:endParaRPr>
          </a:p>
          <a:p>
            <a:r>
              <a:rPr lang="en-AU" sz="1200" kern="1200" dirty="0">
                <a:solidFill>
                  <a:schemeClr val="tx1"/>
                </a:solidFill>
                <a:effectLst/>
                <a:latin typeface="+mn-lt"/>
                <a:ea typeface="+mn-ea"/>
                <a:cs typeface="+mn-cs"/>
              </a:rPr>
              <a:t> </a:t>
            </a:r>
          </a:p>
          <a:p>
            <a:r>
              <a:rPr lang="en-AU" sz="1200" kern="1200" dirty="0">
                <a:solidFill>
                  <a:schemeClr val="tx1"/>
                </a:solidFill>
                <a:effectLst/>
                <a:latin typeface="+mn-lt"/>
                <a:ea typeface="+mn-ea"/>
                <a:cs typeface="+mn-cs"/>
              </a:rPr>
              <a:t>You may have heard the term ‘deliberate practice’ used to describe this approach to professional learning. Today’s session will focus on building knowledge and reflecting. You’ll also have the opportunity to rehearse and seek feedback. After today’s session, you can practise in your classroom. </a:t>
            </a:r>
          </a:p>
          <a:p>
            <a:r>
              <a:rPr lang="en-AU" sz="1200" kern="1200" dirty="0">
                <a:solidFill>
                  <a:schemeClr val="tx1"/>
                </a:solidFill>
                <a:effectLst/>
                <a:latin typeface="+mn-lt"/>
                <a:ea typeface="+mn-ea"/>
                <a:cs typeface="+mn-cs"/>
              </a:rPr>
              <a:t> </a:t>
            </a:r>
          </a:p>
          <a:p>
            <a:r>
              <a:rPr lang="en-GB" sz="1200" i="1" kern="1200" dirty="0">
                <a:solidFill>
                  <a:schemeClr val="tx1"/>
                </a:solidFill>
                <a:effectLst/>
                <a:latin typeface="+mn-lt"/>
                <a:ea typeface="+mn-ea"/>
                <a:cs typeface="+mn-cs"/>
              </a:rPr>
              <a:t>[Outline any other support and/or mentoring available for participants following this session.]</a:t>
            </a:r>
            <a:endParaRPr lang="en-AU" sz="1200" b="0" i="0" kern="1200" dirty="0">
              <a:solidFill>
                <a:schemeClr val="tx1"/>
              </a:solidFill>
              <a:effectLst/>
              <a:latin typeface="+mn-lt"/>
              <a:ea typeface="+mn-ea"/>
              <a:cs typeface="+mn-cs"/>
            </a:endParaRPr>
          </a:p>
        </p:txBody>
      </p:sp>
      <p:sp>
        <p:nvSpPr>
          <p:cNvPr id="6" name="Slide Number Placeholder 5">
            <a:extLst>
              <a:ext uri="{FF2B5EF4-FFF2-40B4-BE49-F238E27FC236}">
                <a16:creationId xmlns:a16="http://schemas.microsoft.com/office/drawing/2014/main" id="{03485A98-BA51-C2D4-A98E-2432EC8F2CDE}"/>
              </a:ext>
            </a:extLst>
          </p:cNvPr>
          <p:cNvSpPr>
            <a:spLocks noGrp="1"/>
          </p:cNvSpPr>
          <p:nvPr>
            <p:ph type="sldNum" sz="quarter" idx="5"/>
          </p:nvPr>
        </p:nvSpPr>
        <p:spPr/>
        <p:txBody>
          <a:bodyPr/>
          <a:lstStyle/>
          <a:p>
            <a:fld id="{B36E7EC0-9BE3-5541-9D76-7DE32A6C9D42}" type="slidenum">
              <a:rPr lang="en-US" smtClean="0"/>
              <a:pPr/>
              <a:t>7</a:t>
            </a:fld>
            <a:endParaRPr lang="en-US"/>
          </a:p>
        </p:txBody>
      </p:sp>
      <p:sp>
        <p:nvSpPr>
          <p:cNvPr id="9" name="Slide Image Placeholder 8">
            <a:extLst>
              <a:ext uri="{FF2B5EF4-FFF2-40B4-BE49-F238E27FC236}">
                <a16:creationId xmlns:a16="http://schemas.microsoft.com/office/drawing/2014/main" id="{BDFA740E-F023-7418-860D-B406B19E3CC6}"/>
              </a:ext>
            </a:extLst>
          </p:cNvPr>
          <p:cNvSpPr>
            <a:spLocks noGrp="1" noRot="1" noChangeAspect="1"/>
          </p:cNvSpPr>
          <p:nvPr>
            <p:ph type="sldImg"/>
          </p:nvPr>
        </p:nvSpPr>
        <p:spPr>
          <a:xfrm>
            <a:off x="777875" y="422275"/>
            <a:ext cx="5759450" cy="3240088"/>
          </a:xfrm>
        </p:spPr>
        <p:txBody>
          <a:bodyPr/>
          <a:lstStyle/>
          <a:p>
            <a:endParaRPr lang="en-AU"/>
          </a:p>
        </p:txBody>
      </p:sp>
    </p:spTree>
    <p:extLst>
      <p:ext uri="{BB962C8B-B14F-4D97-AF65-F5344CB8AC3E}">
        <p14:creationId xmlns:p14="http://schemas.microsoft.com/office/powerpoint/2010/main" val="33452266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fontScale="70000" lnSpcReduction="20000"/>
          </a:bodyPr>
          <a:lstStyle/>
          <a:p>
            <a:pPr algn="l" rtl="0" fontAlgn="base">
              <a:lnSpc>
                <a:spcPts val="1538"/>
              </a:lnSpc>
              <a:buNone/>
            </a:pPr>
            <a:r>
              <a:rPr lang="en-AU" sz="1200" b="1" i="0" dirty="0">
                <a:solidFill>
                  <a:srgbClr val="000000"/>
                </a:solidFill>
                <a:effectLst/>
                <a:latin typeface="Montserrat"/>
              </a:rPr>
              <a:t>Preparation </a:t>
            </a:r>
            <a:r>
              <a:rPr lang="en-AU" sz="1200" b="0" i="0" dirty="0">
                <a:solidFill>
                  <a:srgbClr val="000000"/>
                </a:solidFill>
                <a:effectLst/>
                <a:latin typeface="Montserrat"/>
              </a:rPr>
              <a:t> </a:t>
            </a:r>
            <a:endParaRPr lang="en-AU" b="0" i="0" dirty="0">
              <a:solidFill>
                <a:srgbClr val="000000"/>
              </a:solidFill>
              <a:effectLst/>
              <a:latin typeface="Montserrat" panose="00000500000000000000" pitchFamily="2" charset="0"/>
              <a:cs typeface="Segoe UI"/>
            </a:endParaRPr>
          </a:p>
          <a:p>
            <a:pPr marL="0" indent="0" algn="l" rtl="0" fontAlgn="base">
              <a:lnSpc>
                <a:spcPts val="1538"/>
              </a:lnSpc>
              <a:buFont typeface="+mj-lt"/>
              <a:buNone/>
            </a:pPr>
            <a:r>
              <a:rPr lang="en-AU" sz="1200" b="0" i="0" dirty="0">
                <a:solidFill>
                  <a:srgbClr val="000000"/>
                </a:solidFill>
                <a:effectLst/>
                <a:latin typeface="Montserrat"/>
              </a:rPr>
              <a:t>Prepare to share your own experiences in relation to the questions on the slide. Being open about aspects of your own practice that you’ve refined, and what you still need to refine, will support participants to reflect and rehearse without feeling judged. </a:t>
            </a:r>
          </a:p>
          <a:p>
            <a:pPr algn="l" rtl="0" fontAlgn="base">
              <a:lnSpc>
                <a:spcPts val="1538"/>
              </a:lnSpc>
              <a:buNone/>
            </a:pPr>
            <a:r>
              <a:rPr lang="en-AU" sz="1200" b="0" i="0" dirty="0">
                <a:solidFill>
                  <a:srgbClr val="000000"/>
                </a:solidFill>
                <a:effectLst/>
                <a:latin typeface="Montserrat"/>
              </a:rPr>
              <a:t> </a:t>
            </a:r>
            <a:endParaRPr lang="en-AU" b="0" i="0" dirty="0">
              <a:solidFill>
                <a:srgbClr val="000000"/>
              </a:solidFill>
              <a:effectLst/>
              <a:latin typeface="Montserrat" panose="00000500000000000000" pitchFamily="2" charset="0"/>
              <a:cs typeface="Segoe UI"/>
            </a:endParaRPr>
          </a:p>
          <a:p>
            <a:pPr algn="l" rtl="0" fontAlgn="base">
              <a:lnSpc>
                <a:spcPts val="1538"/>
              </a:lnSpc>
              <a:buNone/>
            </a:pPr>
            <a:r>
              <a:rPr lang="en-AU" sz="1200" b="1" i="0" dirty="0">
                <a:solidFill>
                  <a:srgbClr val="000000"/>
                </a:solidFill>
                <a:effectLst/>
                <a:latin typeface="Montserrat"/>
              </a:rPr>
              <a:t>Facilitator notes</a:t>
            </a:r>
            <a:r>
              <a:rPr lang="en-AU" sz="1200" b="0" i="0" dirty="0">
                <a:solidFill>
                  <a:srgbClr val="000000"/>
                </a:solidFill>
                <a:effectLst/>
                <a:latin typeface="Montserrat"/>
              </a:rPr>
              <a:t> </a:t>
            </a:r>
            <a:endParaRPr lang="en-AU" b="0" i="0" dirty="0">
              <a:solidFill>
                <a:srgbClr val="000000"/>
              </a:solidFill>
              <a:effectLst/>
              <a:latin typeface="Montserrat" panose="00000500000000000000" pitchFamily="2" charset="0"/>
              <a:cs typeface="Segoe UI"/>
            </a:endParaRPr>
          </a:p>
          <a:p>
            <a:pPr algn="l" rtl="0" fontAlgn="base">
              <a:lnSpc>
                <a:spcPts val="1538"/>
              </a:lnSpc>
              <a:buNone/>
            </a:pPr>
            <a:r>
              <a:rPr lang="en-AU" sz="1200" b="0" i="0" dirty="0">
                <a:solidFill>
                  <a:srgbClr val="000000"/>
                </a:solidFill>
                <a:effectLst/>
                <a:latin typeface="Montserrat"/>
              </a:rPr>
              <a:t>Before you work on refining your practice, we’ll review some information about setting behaviour expectations for completing learning tasks. </a:t>
            </a:r>
            <a:endParaRPr lang="en-AU" b="0" i="0" dirty="0">
              <a:solidFill>
                <a:srgbClr val="000000"/>
              </a:solidFill>
              <a:effectLst/>
              <a:latin typeface="Montserrat" panose="00000500000000000000" pitchFamily="2" charset="0"/>
              <a:cs typeface="Segoe UI"/>
            </a:endParaRPr>
          </a:p>
          <a:p>
            <a:pPr algn="l" rtl="0" fontAlgn="base">
              <a:lnSpc>
                <a:spcPts val="1538"/>
              </a:lnSpc>
              <a:buNone/>
            </a:pPr>
            <a:r>
              <a:rPr lang="en-AU" sz="1200" b="0" i="0" dirty="0">
                <a:solidFill>
                  <a:srgbClr val="000000"/>
                </a:solidFill>
                <a:effectLst/>
                <a:latin typeface="Montserrat"/>
              </a:rPr>
              <a:t> </a:t>
            </a:r>
            <a:endParaRPr lang="en-AU" b="0" i="0" dirty="0">
              <a:solidFill>
                <a:srgbClr val="000000"/>
              </a:solidFill>
              <a:effectLst/>
              <a:latin typeface="Montserrat" panose="00000500000000000000" pitchFamily="2" charset="0"/>
              <a:cs typeface="Segoe UI"/>
            </a:endParaRPr>
          </a:p>
          <a:p>
            <a:pPr algn="l" rtl="0" fontAlgn="base">
              <a:lnSpc>
                <a:spcPts val="1538"/>
              </a:lnSpc>
              <a:buNone/>
            </a:pPr>
            <a:r>
              <a:rPr lang="en-AU" sz="1200" b="0" i="1" dirty="0">
                <a:solidFill>
                  <a:srgbClr val="000000"/>
                </a:solidFill>
                <a:effectLst/>
                <a:latin typeface="Montserrat"/>
              </a:rPr>
              <a:t>[ADVANCE THE PRESENTATION and give participants time to read the definition.]</a:t>
            </a:r>
            <a:endParaRPr lang="en-AU" b="0" i="1" dirty="0">
              <a:solidFill>
                <a:srgbClr val="000000"/>
              </a:solidFill>
              <a:effectLst/>
              <a:latin typeface="Montserrat" panose="00000500000000000000" pitchFamily="2" charset="0"/>
              <a:cs typeface="Segoe UI"/>
            </a:endParaRPr>
          </a:p>
          <a:p>
            <a:pPr algn="l" rtl="0" fontAlgn="base">
              <a:lnSpc>
                <a:spcPts val="1538"/>
              </a:lnSpc>
              <a:buNone/>
            </a:pPr>
            <a:r>
              <a:rPr lang="en-AU" sz="1200" b="0" i="0" dirty="0">
                <a:solidFill>
                  <a:srgbClr val="000000"/>
                </a:solidFill>
                <a:effectLst/>
                <a:latin typeface="Montserrat"/>
              </a:rPr>
              <a:t> </a:t>
            </a:r>
            <a:endParaRPr lang="en-AU" b="0" i="0" dirty="0">
              <a:solidFill>
                <a:srgbClr val="000000"/>
              </a:solidFill>
              <a:effectLst/>
              <a:latin typeface="Montserrat" panose="00000500000000000000" pitchFamily="2" charset="0"/>
              <a:cs typeface="Segoe UI"/>
            </a:endParaRPr>
          </a:p>
          <a:p>
            <a:pPr algn="l" rtl="0" fontAlgn="base">
              <a:lnSpc>
                <a:spcPts val="1538"/>
              </a:lnSpc>
              <a:buNone/>
            </a:pPr>
            <a:r>
              <a:rPr lang="en-AU" sz="1200" b="0" i="1" dirty="0">
                <a:solidFill>
                  <a:srgbClr val="000000"/>
                </a:solidFill>
                <a:effectLst/>
                <a:latin typeface="Montserrat"/>
              </a:rPr>
              <a:t>[ADVANCE THE PRESENTATION to reveal the questions.]</a:t>
            </a:r>
            <a:endParaRPr lang="en-AU" b="0" i="0" dirty="0">
              <a:solidFill>
                <a:srgbClr val="000000"/>
              </a:solidFill>
              <a:effectLst/>
              <a:latin typeface="Montserrat" panose="00000500000000000000" pitchFamily="2" charset="0"/>
              <a:cs typeface="Segoe UI"/>
            </a:endParaRPr>
          </a:p>
          <a:p>
            <a:pPr algn="l" rtl="0" fontAlgn="base">
              <a:lnSpc>
                <a:spcPts val="1538"/>
              </a:lnSpc>
              <a:buNone/>
            </a:pPr>
            <a:r>
              <a:rPr lang="en-AU" sz="1200" b="0" i="0" dirty="0">
                <a:solidFill>
                  <a:srgbClr val="000000"/>
                </a:solidFill>
                <a:effectLst/>
                <a:latin typeface="Montserrat"/>
              </a:rPr>
              <a:t> </a:t>
            </a:r>
            <a:endParaRPr lang="en-AU" b="0" i="0" dirty="0">
              <a:solidFill>
                <a:srgbClr val="000000"/>
              </a:solidFill>
              <a:effectLst/>
              <a:latin typeface="Montserrat" panose="00000500000000000000" pitchFamily="2" charset="0"/>
              <a:cs typeface="Segoe UI"/>
            </a:endParaRPr>
          </a:p>
          <a:p>
            <a:pPr algn="l" rtl="0" fontAlgn="base">
              <a:lnSpc>
                <a:spcPts val="1538"/>
              </a:lnSpc>
              <a:buNone/>
            </a:pPr>
            <a:r>
              <a:rPr lang="en-AU" sz="1200" b="0" i="1" dirty="0">
                <a:solidFill>
                  <a:srgbClr val="000000"/>
                </a:solidFill>
                <a:effectLst/>
                <a:latin typeface="Montserrat"/>
              </a:rPr>
              <a:t>[Give participants a minute to reflect individually then conduct a whole-group discussion.]</a:t>
            </a:r>
            <a:endParaRPr lang="en-AU" b="0" i="1" dirty="0">
              <a:solidFill>
                <a:srgbClr val="000000"/>
              </a:solidFill>
              <a:effectLst/>
              <a:latin typeface="Montserrat" panose="00000500000000000000" pitchFamily="2" charset="0"/>
              <a:cs typeface="Segoe UI"/>
            </a:endParaRPr>
          </a:p>
          <a:p>
            <a:pPr algn="l" rtl="0" fontAlgn="base">
              <a:lnSpc>
                <a:spcPts val="1538"/>
              </a:lnSpc>
              <a:buNone/>
            </a:pPr>
            <a:r>
              <a:rPr lang="en-AU" sz="1200" b="0" i="0" dirty="0">
                <a:solidFill>
                  <a:srgbClr val="000000"/>
                </a:solidFill>
                <a:effectLst/>
                <a:latin typeface="Montserrat"/>
              </a:rPr>
              <a:t> </a:t>
            </a:r>
            <a:endParaRPr lang="en-AU" b="0" i="0" dirty="0">
              <a:solidFill>
                <a:srgbClr val="000000"/>
              </a:solidFill>
              <a:effectLst/>
              <a:latin typeface="Montserrat" panose="00000500000000000000" pitchFamily="2" charset="0"/>
              <a:cs typeface="Segoe UI"/>
            </a:endParaRPr>
          </a:p>
          <a:p>
            <a:pPr algn="l" rtl="0" fontAlgn="base">
              <a:lnSpc>
                <a:spcPts val="1538"/>
              </a:lnSpc>
              <a:buNone/>
            </a:pPr>
            <a:r>
              <a:rPr lang="en-AU" sz="1200" b="0" i="1" dirty="0">
                <a:solidFill>
                  <a:srgbClr val="000000"/>
                </a:solidFill>
                <a:effectLst/>
                <a:latin typeface="Montserrat"/>
              </a:rPr>
              <a:t>[ADVANCE THE PRESENTATION to reveal the ‘Why we use it’ section. </a:t>
            </a:r>
            <a:r>
              <a:rPr lang="en-US" sz="1200" b="0" i="1" dirty="0">
                <a:solidFill>
                  <a:srgbClr val="000000"/>
                </a:solidFill>
                <a:effectLst/>
                <a:latin typeface="Montserrat"/>
              </a:rPr>
              <a:t>Share the following points if they weren’t mentioned in the discussion:]</a:t>
            </a:r>
            <a:br>
              <a:rPr lang="en-US" sz="1200" b="0" i="1" dirty="0">
                <a:effectLst/>
                <a:latin typeface="Montserrat" panose="00000500000000000000" pitchFamily="2" charset="0"/>
              </a:rPr>
            </a:br>
            <a:endParaRPr lang="en-AU" b="0" i="0" dirty="0">
              <a:solidFill>
                <a:srgbClr val="000000"/>
              </a:solidFill>
              <a:effectLst/>
              <a:latin typeface="Montserrat" panose="00000500000000000000" pitchFamily="2" charset="0"/>
              <a:cs typeface="Segoe UI"/>
            </a:endParaRPr>
          </a:p>
          <a:p>
            <a:r>
              <a:rPr lang="en-AU" b="1" noProof="0" dirty="0"/>
              <a:t>Safety</a:t>
            </a:r>
            <a:r>
              <a:rPr lang="en-AU" noProof="0" dirty="0"/>
              <a:t> is the number one priority of every school. Se</a:t>
            </a:r>
            <a:r>
              <a:rPr lang="en-US" noProof="0" dirty="0" err="1"/>
              <a:t>tting</a:t>
            </a:r>
            <a:r>
              <a:rPr lang="en-US" noProof="0" dirty="0"/>
              <a:t> </a:t>
            </a:r>
            <a:r>
              <a:rPr lang="en-US" noProof="0" dirty="0" err="1"/>
              <a:t>behaviour</a:t>
            </a:r>
            <a:r>
              <a:rPr lang="en-US" noProof="0" dirty="0"/>
              <a:t> expectations for completing learning tasks</a:t>
            </a:r>
            <a:r>
              <a:rPr lang="en-AU" noProof="0" dirty="0"/>
              <a:t> supports safety.</a:t>
            </a:r>
          </a:p>
          <a:p>
            <a:endParaRPr lang="en-AU" noProof="0" dirty="0"/>
          </a:p>
          <a:p>
            <a:r>
              <a:rPr lang="en-AU" noProof="0" dirty="0"/>
              <a:t>It also:</a:t>
            </a:r>
          </a:p>
          <a:p>
            <a:pPr marL="143510" lvl="1" indent="-143510"/>
            <a:r>
              <a:rPr lang="en-AU" noProof="0" dirty="0"/>
              <a:t>supports the effective operation of classrooms, maximising learning time while keeping everyone safe</a:t>
            </a:r>
          </a:p>
          <a:p>
            <a:pPr marL="143510" lvl="1" indent="-143510"/>
            <a:r>
              <a:rPr lang="en-AU" noProof="0" dirty="0"/>
              <a:t>provides clear guidelines to students, ensures students don’t miss critical information and supports shared understanding and practice</a:t>
            </a:r>
          </a:p>
          <a:p>
            <a:pPr marL="143510" lvl="1" indent="-143510"/>
            <a:r>
              <a:rPr lang="en-AU" noProof="0" dirty="0"/>
              <a:t>provides predictability by having the same expectations for tasks each time. This helps students become familiar with the expectations and better meet them. Consistency over time helps the expectations become routine. This doesn’t mean that our expectations for completing learning tasks never change. The task might require something different. And we reflect on and refine our expectations as the need arises and prepare our students when things need to change.</a:t>
            </a:r>
          </a:p>
          <a:p>
            <a:pPr marL="143510" lvl="1" indent="-143510"/>
            <a:r>
              <a:rPr lang="en-AU" noProof="0" dirty="0"/>
              <a:t>helps to manage cognitive load with consistent and predictable expectations, reducing wasted learning time and freeing up students’ working memory to focus on learning.</a:t>
            </a:r>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8</a:t>
            </a:fld>
            <a:endParaRPr lang="en-US"/>
          </a:p>
        </p:txBody>
      </p:sp>
      <p:sp>
        <p:nvSpPr>
          <p:cNvPr id="8" name="Slide Image Placeholder 7">
            <a:extLst>
              <a:ext uri="{FF2B5EF4-FFF2-40B4-BE49-F238E27FC236}">
                <a16:creationId xmlns:a16="http://schemas.microsoft.com/office/drawing/2014/main" id="{7B7FBCB2-25A3-DD90-5DBA-C0B5273E9502}"/>
              </a:ext>
            </a:extLst>
          </p:cNvPr>
          <p:cNvSpPr>
            <a:spLocks noGrp="1" noRot="1" noChangeAspect="1"/>
          </p:cNvSpPr>
          <p:nvPr>
            <p:ph type="sldImg"/>
          </p:nvPr>
        </p:nvSpPr>
        <p:spPr>
          <a:xfrm>
            <a:off x="777875" y="422275"/>
            <a:ext cx="5759450" cy="3240088"/>
          </a:xfrm>
        </p:spPr>
        <p:txBody>
          <a:bodyPr/>
          <a:lstStyle/>
          <a:p>
            <a:endParaRPr lang="en-AU"/>
          </a:p>
        </p:txBody>
      </p:sp>
    </p:spTree>
    <p:extLst>
      <p:ext uri="{BB962C8B-B14F-4D97-AF65-F5344CB8AC3E}">
        <p14:creationId xmlns:p14="http://schemas.microsoft.com/office/powerpoint/2010/main" val="20513486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algn="l" rtl="0" fontAlgn="base">
              <a:lnSpc>
                <a:spcPts val="1538"/>
              </a:lnSpc>
              <a:buNone/>
            </a:pPr>
            <a:r>
              <a:rPr lang="en-AU" sz="1200" b="1" i="0" dirty="0">
                <a:solidFill>
                  <a:srgbClr val="000000"/>
                </a:solidFill>
                <a:effectLst/>
                <a:latin typeface="Montserrat" panose="00000500000000000000" pitchFamily="2" charset="0"/>
              </a:rPr>
              <a:t>Preparation</a:t>
            </a: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marL="228600" lvl="1" indent="-228600" algn="l" rtl="0" fontAlgn="base">
              <a:lnSpc>
                <a:spcPts val="1538"/>
              </a:lnSpc>
              <a:buFont typeface="+mj-lt"/>
              <a:buAutoNum type="arabicPeriod"/>
            </a:pPr>
            <a:r>
              <a:rPr lang="en-AU" sz="1200" b="0" i="0" dirty="0">
                <a:solidFill>
                  <a:srgbClr val="000000"/>
                </a:solidFill>
                <a:effectLst/>
                <a:latin typeface="Montserrat" panose="00000500000000000000" pitchFamily="2" charset="0"/>
              </a:rPr>
              <a:t>Edit the slide to reflect your context. </a:t>
            </a:r>
          </a:p>
          <a:p>
            <a:pPr marL="228600" lvl="1" indent="-228600" algn="l" rtl="0" fontAlgn="base">
              <a:lnSpc>
                <a:spcPts val="1538"/>
              </a:lnSpc>
              <a:buFont typeface="+mj-lt"/>
              <a:buAutoNum type="arabicPeriod"/>
            </a:pPr>
            <a:r>
              <a:rPr lang="en-AU" sz="1200" b="0" i="0" dirty="0">
                <a:solidFill>
                  <a:srgbClr val="000000"/>
                </a:solidFill>
                <a:effectLst/>
                <a:latin typeface="Montserrat" panose="00000500000000000000" pitchFamily="2" charset="0"/>
              </a:rPr>
              <a:t>Add your school’s expectations for students in this routine. </a:t>
            </a:r>
          </a:p>
          <a:p>
            <a:pPr marL="228600" lvl="1" indent="-228600" algn="l" rtl="0" fontAlgn="base">
              <a:lnSpc>
                <a:spcPts val="1538"/>
              </a:lnSpc>
              <a:buFont typeface="+mj-lt"/>
              <a:buAutoNum type="arabicPeriod"/>
            </a:pPr>
            <a:r>
              <a:rPr lang="en-AU" sz="1200" b="0" i="0" dirty="0">
                <a:solidFill>
                  <a:srgbClr val="000000"/>
                </a:solidFill>
                <a:effectLst/>
                <a:latin typeface="Montserrat" panose="00000500000000000000" pitchFamily="2" charset="0"/>
              </a:rPr>
              <a:t>Prepare to explain the actions listed on the slide, referring to Chapter 11 of the handbook and your school’s expectations. </a:t>
            </a:r>
          </a:p>
          <a:p>
            <a:pPr algn="l" rtl="0" fontAlgn="base">
              <a:lnSpc>
                <a:spcPts val="1538"/>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1" i="0" dirty="0">
                <a:solidFill>
                  <a:srgbClr val="000000"/>
                </a:solidFill>
                <a:effectLst/>
                <a:latin typeface="Montserrat" panose="00000500000000000000" pitchFamily="2" charset="0"/>
              </a:rPr>
              <a:t>Facilitator notes </a:t>
            </a: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1" dirty="0">
                <a:solidFill>
                  <a:srgbClr val="000000"/>
                </a:solidFill>
                <a:effectLst/>
                <a:latin typeface="Montserrat" panose="00000500000000000000" pitchFamily="2" charset="0"/>
              </a:rPr>
              <a:t>[Give participants time to read the slide. Invite questions or requests for clarification.]</a:t>
            </a:r>
            <a:endParaRPr lang="en-AU" b="0" i="1" dirty="0">
              <a:solidFill>
                <a:srgbClr val="000000"/>
              </a:solidFill>
              <a:effectLst/>
              <a:latin typeface="Montserrat" panose="00000500000000000000" pitchFamily="2" charset="0"/>
            </a:endParaRPr>
          </a:p>
        </p:txBody>
      </p:sp>
      <p:sp>
        <p:nvSpPr>
          <p:cNvPr id="6" name="Slide Number Placeholder 5"/>
          <p:cNvSpPr>
            <a:spLocks noGrp="1"/>
          </p:cNvSpPr>
          <p:nvPr>
            <p:ph type="sldNum" sz="quarter" idx="5"/>
          </p:nvPr>
        </p:nvSpPr>
        <p:spPr/>
        <p:txBody>
          <a:bodyPr/>
          <a:lstStyle/>
          <a:p>
            <a:fld id="{B36E7EC0-9BE3-5541-9D76-7DE32A6C9D42}" type="slidenum">
              <a:rPr lang="en-US" smtClean="0"/>
              <a:pPr/>
              <a:t>9</a:t>
            </a:fld>
            <a:endParaRPr lang="en-US"/>
          </a:p>
        </p:txBody>
      </p:sp>
      <p:sp>
        <p:nvSpPr>
          <p:cNvPr id="7" name="Slide Image Placeholder 6">
            <a:extLst>
              <a:ext uri="{FF2B5EF4-FFF2-40B4-BE49-F238E27FC236}">
                <a16:creationId xmlns:a16="http://schemas.microsoft.com/office/drawing/2014/main" id="{4EEFF17B-5F73-2490-65EC-FAEAC62D717A}"/>
              </a:ext>
            </a:extLst>
          </p:cNvPr>
          <p:cNvSpPr>
            <a:spLocks noGrp="1" noRot="1" noChangeAspect="1"/>
          </p:cNvSpPr>
          <p:nvPr>
            <p:ph type="sldImg"/>
          </p:nvPr>
        </p:nvSpPr>
        <p:spPr>
          <a:xfrm>
            <a:off x="777875" y="422275"/>
            <a:ext cx="5759450" cy="3240088"/>
          </a:xfrm>
        </p:spPr>
        <p:txBody>
          <a:bodyPr/>
          <a:lstStyle/>
          <a:p>
            <a:endParaRPr lang="en-AU"/>
          </a:p>
        </p:txBody>
      </p:sp>
    </p:spTree>
    <p:extLst>
      <p:ext uri="{BB962C8B-B14F-4D97-AF65-F5344CB8AC3E}">
        <p14:creationId xmlns:p14="http://schemas.microsoft.com/office/powerpoint/2010/main" val="26492702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a:xfrm>
            <a:off x="395321" y="3832698"/>
            <a:ext cx="6682812" cy="5768501"/>
          </a:xfrm>
        </p:spPr>
        <p:txBody>
          <a:bodyPr>
            <a:normAutofit/>
          </a:bodyPr>
          <a:lstStyle/>
          <a:p>
            <a:pPr algn="l" rtl="0" fontAlgn="base">
              <a:lnSpc>
                <a:spcPts val="1538"/>
              </a:lnSpc>
              <a:buNone/>
            </a:pPr>
            <a:r>
              <a:rPr lang="en-AU" sz="1200" b="1" i="0" dirty="0">
                <a:solidFill>
                  <a:srgbClr val="000000"/>
                </a:solidFill>
                <a:effectLst/>
                <a:latin typeface="Montserrat" panose="00000500000000000000" pitchFamily="2" charset="0"/>
              </a:rPr>
              <a:t>Preparation</a:t>
            </a: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marL="228600" indent="-228600" algn="l" rtl="0" fontAlgn="base">
              <a:lnSpc>
                <a:spcPts val="1538"/>
              </a:lnSpc>
              <a:buFont typeface="+mj-lt"/>
              <a:buAutoNum type="arabicPeriod"/>
            </a:pPr>
            <a:r>
              <a:rPr lang="en-AU" sz="1200" b="0" i="0" dirty="0">
                <a:solidFill>
                  <a:srgbClr val="000000"/>
                </a:solidFill>
                <a:effectLst/>
                <a:latin typeface="Montserrat" panose="00000500000000000000" pitchFamily="2" charset="0"/>
              </a:rPr>
              <a:t>Select at least one example of practice from the video on this slide to show participants. Here are time codes for each example:</a:t>
            </a:r>
          </a:p>
          <a:p>
            <a:pPr marL="432000" marR="0" lvl="4" indent="-216000" algn="l" defTabSz="914400" rtl="0" eaLnBrk="1" fontAlgn="auto" latinLnBrk="0" hangingPunct="1">
              <a:lnSpc>
                <a:spcPct val="120000"/>
              </a:lnSpc>
              <a:spcBef>
                <a:spcPts val="0"/>
              </a:spcBef>
              <a:spcAft>
                <a:spcPts val="0"/>
              </a:spcAft>
              <a:buClrTx/>
              <a:buSzTx/>
              <a:buFont typeface="+mj-lt"/>
              <a:buAutoNum type="alphaLcParenR"/>
              <a:tabLst/>
              <a:defRPr/>
            </a:pPr>
            <a:r>
              <a:rPr kumimoji="0" lang="en-US" sz="1200" b="0" i="0" u="none" strike="noStrike" kern="1200" cap="none" spc="0" normalizeH="0" baseline="0" noProof="0" dirty="0">
                <a:ln>
                  <a:noFill/>
                </a:ln>
                <a:solidFill>
                  <a:prstClr val="black"/>
                </a:solidFill>
                <a:effectLst/>
                <a:uLnTx/>
                <a:uFillTx/>
                <a:latin typeface="Montserrat"/>
                <a:ea typeface="+mn-ea"/>
                <a:cs typeface="+mn-cs"/>
              </a:rPr>
              <a:t>01:43 : secondary</a:t>
            </a:r>
          </a:p>
          <a:p>
            <a:pPr marL="432000" marR="0" lvl="4" indent="-216000" algn="l" defTabSz="914400" rtl="0" eaLnBrk="1" fontAlgn="auto" latinLnBrk="0" hangingPunct="1">
              <a:lnSpc>
                <a:spcPct val="120000"/>
              </a:lnSpc>
              <a:spcBef>
                <a:spcPts val="0"/>
              </a:spcBef>
              <a:spcAft>
                <a:spcPts val="0"/>
              </a:spcAft>
              <a:buClrTx/>
              <a:buSzTx/>
              <a:buFont typeface="+mj-lt"/>
              <a:buAutoNum type="alphaLcParenR"/>
              <a:tabLst/>
              <a:defRPr/>
            </a:pPr>
            <a:r>
              <a:rPr kumimoji="0" lang="en-US" sz="1200" b="0" i="0" u="none" strike="noStrike" kern="1200" cap="none" spc="0" normalizeH="0" baseline="0" noProof="0" dirty="0">
                <a:ln>
                  <a:noFill/>
                </a:ln>
                <a:solidFill>
                  <a:prstClr val="black"/>
                </a:solidFill>
                <a:effectLst/>
                <a:uLnTx/>
                <a:uFillTx/>
                <a:latin typeface="Montserrat"/>
                <a:ea typeface="+mn-ea"/>
                <a:cs typeface="+mn-cs"/>
              </a:rPr>
              <a:t>04:18 : primary </a:t>
            </a:r>
          </a:p>
          <a:p>
            <a:pPr marL="432000" marR="0" lvl="4" indent="-216000" algn="l" defTabSz="914400" rtl="0" eaLnBrk="1" fontAlgn="auto" latinLnBrk="0" hangingPunct="1">
              <a:lnSpc>
                <a:spcPct val="120000"/>
              </a:lnSpc>
              <a:spcBef>
                <a:spcPts val="0"/>
              </a:spcBef>
              <a:spcAft>
                <a:spcPts val="0"/>
              </a:spcAft>
              <a:buClrTx/>
              <a:buSzTx/>
              <a:buFont typeface="+mj-lt"/>
              <a:buAutoNum type="alphaLcParenR"/>
              <a:tabLst/>
              <a:defRPr/>
            </a:pPr>
            <a:r>
              <a:rPr kumimoji="0" lang="en-US" sz="1200" b="0" i="0" u="none" strike="noStrike" kern="1200" cap="none" spc="0" normalizeH="0" baseline="0" noProof="0" dirty="0">
                <a:ln>
                  <a:noFill/>
                </a:ln>
                <a:solidFill>
                  <a:prstClr val="black"/>
                </a:solidFill>
                <a:effectLst/>
                <a:uLnTx/>
                <a:uFillTx/>
                <a:latin typeface="Montserrat"/>
                <a:ea typeface="+mn-ea"/>
                <a:cs typeface="+mn-cs"/>
              </a:rPr>
              <a:t>08:15 : primary.</a:t>
            </a:r>
          </a:p>
          <a:p>
            <a:pPr marL="228600" indent="-228600" algn="l" rtl="0" fontAlgn="base">
              <a:lnSpc>
                <a:spcPts val="1538"/>
              </a:lnSpc>
              <a:buFont typeface="+mj-lt"/>
              <a:buAutoNum type="arabicPeriod"/>
            </a:pPr>
            <a:r>
              <a:rPr lang="en-AU" sz="1200" b="0" i="0" dirty="0">
                <a:solidFill>
                  <a:srgbClr val="000000"/>
                </a:solidFill>
                <a:effectLst/>
                <a:latin typeface="Montserrat" panose="00000500000000000000" pitchFamily="2" charset="0"/>
              </a:rPr>
              <a:t>Check the video for any contextual factors that might distract from the teacher’s actions and words - e.g., uniforms, seating arrangements, room decor, age of students. Mentioning these before watching the video will support participants to focus instead on the classroom practice demonstrated in the video. </a:t>
            </a:r>
          </a:p>
          <a:p>
            <a:pPr marL="228600" indent="-228600" algn="l" rtl="0" fontAlgn="base">
              <a:lnSpc>
                <a:spcPts val="1538"/>
              </a:lnSpc>
              <a:buFont typeface="+mj-lt"/>
              <a:buAutoNum type="arabicPeriod"/>
            </a:pPr>
            <a:r>
              <a:rPr lang="en-AU" sz="1200" b="0" i="0" dirty="0">
                <a:solidFill>
                  <a:srgbClr val="000000"/>
                </a:solidFill>
                <a:effectLst/>
                <a:latin typeface="Montserrat" panose="00000500000000000000" pitchFamily="2" charset="0"/>
              </a:rPr>
              <a:t>Prepare to share a reflection on the video, being clear that your own practice is still a work in progress. Identify elements of your own practice that you want to refine. This can help participants feel safe when rehearsing. </a:t>
            </a:r>
          </a:p>
          <a:p>
            <a:pPr algn="l" rtl="0" fontAlgn="base">
              <a:lnSpc>
                <a:spcPts val="1538"/>
              </a:lnSpc>
              <a:buFont typeface="+mj-lt"/>
              <a:buNone/>
            </a:pPr>
            <a:endParaRPr lang="en-AU" sz="1200" b="0" i="0" dirty="0">
              <a:solidFill>
                <a:srgbClr val="000000"/>
              </a:solidFill>
              <a:effectLst/>
              <a:latin typeface="Montserrat" panose="00000500000000000000" pitchFamily="2" charset="0"/>
            </a:endParaRPr>
          </a:p>
          <a:p>
            <a:pPr rtl="0" fontAlgn="base"/>
            <a:r>
              <a:rPr lang="en-AU" sz="1200" b="1" i="0" kern="1200" dirty="0">
                <a:solidFill>
                  <a:schemeClr val="tx1"/>
                </a:solidFill>
                <a:effectLst/>
                <a:latin typeface="+mn-lt"/>
                <a:ea typeface="+mn-ea"/>
                <a:cs typeface="+mn-cs"/>
              </a:rPr>
              <a:t>Facilitator notes</a:t>
            </a:r>
            <a:r>
              <a:rPr lang="en-AU" sz="1200" b="0" i="0" kern="1200" dirty="0">
                <a:solidFill>
                  <a:schemeClr val="tx1"/>
                </a:solidFill>
                <a:effectLst/>
                <a:latin typeface="+mn-lt"/>
                <a:ea typeface="+mn-ea"/>
                <a:cs typeface="+mn-cs"/>
              </a:rPr>
              <a:t> </a:t>
            </a:r>
          </a:p>
          <a:p>
            <a:pPr rtl="0" fontAlgn="base"/>
            <a:r>
              <a:rPr lang="en-AU" sz="1200" b="0" i="0" kern="1200" dirty="0">
                <a:solidFill>
                  <a:schemeClr val="tx1"/>
                </a:solidFill>
                <a:effectLst/>
                <a:latin typeface="+mn-lt"/>
                <a:ea typeface="+mn-ea"/>
                <a:cs typeface="+mn-cs"/>
              </a:rPr>
              <a:t>While this video depicts other Australian schools and classrooms, the principles of effective practice apply in every context. Therefore, there’s much we can learn from it. </a:t>
            </a:r>
          </a:p>
          <a:p>
            <a:pPr rtl="0" fontAlgn="base"/>
            <a:r>
              <a:rPr lang="en-AU" sz="1200" b="0" i="0" kern="1200" dirty="0">
                <a:solidFill>
                  <a:schemeClr val="tx1"/>
                </a:solidFill>
                <a:effectLst/>
                <a:latin typeface="+mn-lt"/>
                <a:ea typeface="+mn-ea"/>
                <a:cs typeface="+mn-cs"/>
              </a:rPr>
              <a:t> </a:t>
            </a:r>
          </a:p>
          <a:p>
            <a:pPr rtl="0" fontAlgn="base"/>
            <a:r>
              <a:rPr lang="en-AU" sz="1200" b="0" i="1" kern="1200" dirty="0">
                <a:solidFill>
                  <a:schemeClr val="tx1"/>
                </a:solidFill>
                <a:effectLst/>
                <a:latin typeface="+mn-lt"/>
                <a:ea typeface="+mn-ea"/>
                <a:cs typeface="+mn-cs"/>
              </a:rPr>
              <a:t>[Mention any contextual factors in the video that might be distracting. Ask participants to focus on the teacher's words and actions rather than these.]</a:t>
            </a:r>
          </a:p>
          <a:p>
            <a:pPr rtl="0" fontAlgn="base"/>
            <a:r>
              <a:rPr lang="en-AU" sz="1200" b="0" i="0" kern="1200" dirty="0">
                <a:solidFill>
                  <a:schemeClr val="tx1"/>
                </a:solidFill>
                <a:effectLst/>
                <a:latin typeface="+mn-lt"/>
                <a:ea typeface="+mn-ea"/>
                <a:cs typeface="+mn-cs"/>
              </a:rPr>
              <a:t> </a:t>
            </a:r>
          </a:p>
          <a:p>
            <a:pPr rtl="0" fontAlgn="base"/>
            <a:r>
              <a:rPr lang="en-AU" sz="1200" b="0" i="1" kern="1200" dirty="0">
                <a:solidFill>
                  <a:schemeClr val="tx1"/>
                </a:solidFill>
                <a:effectLst/>
                <a:latin typeface="+mn-lt"/>
                <a:ea typeface="+mn-ea"/>
                <a:cs typeface="+mn-cs"/>
              </a:rPr>
              <a:t>[Play selected example(s) from the video.]</a:t>
            </a:r>
          </a:p>
          <a:p>
            <a:pPr rtl="0" fontAlgn="base"/>
            <a:r>
              <a:rPr lang="en-AU" sz="1200" b="0" i="0" kern="1200" dirty="0">
                <a:solidFill>
                  <a:schemeClr val="tx1"/>
                </a:solidFill>
                <a:effectLst/>
                <a:latin typeface="+mn-lt"/>
                <a:ea typeface="+mn-ea"/>
                <a:cs typeface="+mn-cs"/>
              </a:rPr>
              <a:t> </a:t>
            </a:r>
          </a:p>
          <a:p>
            <a:pPr rtl="0" fontAlgn="base"/>
            <a:r>
              <a:rPr lang="en-AU" sz="1200" b="0" i="1" kern="1200" dirty="0">
                <a:solidFill>
                  <a:schemeClr val="tx1"/>
                </a:solidFill>
                <a:effectLst/>
                <a:latin typeface="+mn-lt"/>
                <a:ea typeface="+mn-ea"/>
                <a:cs typeface="+mn-cs"/>
              </a:rPr>
              <a:t>[Share your own reflection from watching the video, including elements demonstrated in the video that you can work on to refine your practice.]</a:t>
            </a:r>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10</a:t>
            </a:fld>
            <a:endParaRPr lang="en-US"/>
          </a:p>
        </p:txBody>
      </p:sp>
      <p:sp>
        <p:nvSpPr>
          <p:cNvPr id="8" name="Slide Image Placeholder 7">
            <a:extLst>
              <a:ext uri="{FF2B5EF4-FFF2-40B4-BE49-F238E27FC236}">
                <a16:creationId xmlns:a16="http://schemas.microsoft.com/office/drawing/2014/main" id="{C658C726-B8C1-4CA7-BA4D-BEE5FB14A8FA}"/>
              </a:ext>
            </a:extLst>
          </p:cNvPr>
          <p:cNvSpPr>
            <a:spLocks noGrp="1" noRot="1" noChangeAspect="1"/>
          </p:cNvSpPr>
          <p:nvPr>
            <p:ph type="sldImg"/>
          </p:nvPr>
        </p:nvSpPr>
        <p:spPr>
          <a:xfrm>
            <a:off x="777875" y="422275"/>
            <a:ext cx="5759450" cy="3240088"/>
          </a:xfrm>
        </p:spPr>
        <p:txBody>
          <a:bodyPr/>
          <a:lstStyle/>
          <a:p>
            <a:endParaRPr lang="en-AU"/>
          </a:p>
        </p:txBody>
      </p:sp>
    </p:spTree>
    <p:extLst>
      <p:ext uri="{BB962C8B-B14F-4D97-AF65-F5344CB8AC3E}">
        <p14:creationId xmlns:p14="http://schemas.microsoft.com/office/powerpoint/2010/main" val="19559350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algn="l" rtl="0" fontAlgn="base">
              <a:lnSpc>
                <a:spcPts val="1538"/>
              </a:lnSpc>
              <a:buNone/>
            </a:pPr>
            <a:r>
              <a:rPr lang="en-AU" sz="1200" b="1" i="0" dirty="0">
                <a:solidFill>
                  <a:srgbClr val="000000"/>
                </a:solidFill>
                <a:effectLst/>
                <a:latin typeface="Montserrat" panose="00000500000000000000" pitchFamily="2" charset="0"/>
              </a:rPr>
              <a:t>Facilitator notes</a:t>
            </a: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1" dirty="0">
                <a:solidFill>
                  <a:srgbClr val="000000"/>
                </a:solidFill>
                <a:effectLst/>
                <a:latin typeface="Montserrat" panose="00000500000000000000" pitchFamily="2" charset="0"/>
              </a:rPr>
              <a:t>[Prompt participants to review the elements for success and then give them 5 minutes to share responses to the 2 reflection questions with a partner.]</a:t>
            </a:r>
            <a:endParaRPr lang="en-AU" b="0" i="0" dirty="0">
              <a:solidFill>
                <a:srgbClr val="000000"/>
              </a:solidFill>
              <a:effectLst/>
              <a:latin typeface="Montserrat" panose="00000500000000000000" pitchFamily="2" charset="0"/>
            </a:endParaRPr>
          </a:p>
        </p:txBody>
      </p:sp>
      <p:sp>
        <p:nvSpPr>
          <p:cNvPr id="6" name="Slide Number Placeholder 5"/>
          <p:cNvSpPr>
            <a:spLocks noGrp="1"/>
          </p:cNvSpPr>
          <p:nvPr>
            <p:ph type="sldNum" sz="quarter" idx="5"/>
          </p:nvPr>
        </p:nvSpPr>
        <p:spPr/>
        <p:txBody>
          <a:bodyPr/>
          <a:lstStyle/>
          <a:p>
            <a:fld id="{B36E7EC0-9BE3-5541-9D76-7DE32A6C9D42}" type="slidenum">
              <a:rPr lang="en-US" smtClean="0"/>
              <a:pPr/>
              <a:t>11</a:t>
            </a:fld>
            <a:endParaRPr lang="en-US"/>
          </a:p>
        </p:txBody>
      </p:sp>
      <p:sp>
        <p:nvSpPr>
          <p:cNvPr id="7" name="Slide Image Placeholder 6">
            <a:extLst>
              <a:ext uri="{FF2B5EF4-FFF2-40B4-BE49-F238E27FC236}">
                <a16:creationId xmlns:a16="http://schemas.microsoft.com/office/drawing/2014/main" id="{FFDF8F4E-B339-9FAB-9F34-A9857A6FA7AC}"/>
              </a:ext>
            </a:extLst>
          </p:cNvPr>
          <p:cNvSpPr>
            <a:spLocks noGrp="1" noRot="1" noChangeAspect="1"/>
          </p:cNvSpPr>
          <p:nvPr>
            <p:ph type="sldImg"/>
          </p:nvPr>
        </p:nvSpPr>
        <p:spPr>
          <a:xfrm>
            <a:off x="777875" y="422275"/>
            <a:ext cx="5759450" cy="3240088"/>
          </a:xfrm>
        </p:spPr>
        <p:txBody>
          <a:bodyPr/>
          <a:lstStyle/>
          <a:p>
            <a:endParaRPr lang="en-AU"/>
          </a:p>
        </p:txBody>
      </p:sp>
    </p:spTree>
    <p:extLst>
      <p:ext uri="{BB962C8B-B14F-4D97-AF65-F5344CB8AC3E}">
        <p14:creationId xmlns:p14="http://schemas.microsoft.com/office/powerpoint/2010/main" val="28562785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fontScale="85000" lnSpcReduction="20000"/>
          </a:bodyPr>
          <a:lstStyle/>
          <a:p>
            <a:pPr algn="l" rtl="0" fontAlgn="base">
              <a:lnSpc>
                <a:spcPts val="1538"/>
              </a:lnSpc>
              <a:buNone/>
            </a:pPr>
            <a:r>
              <a:rPr lang="en-AU" sz="1200" b="1" i="0" dirty="0">
                <a:solidFill>
                  <a:srgbClr val="000000"/>
                </a:solidFill>
                <a:effectLst/>
                <a:latin typeface="Montserrat" panose="00000500000000000000" pitchFamily="2" charset="0"/>
              </a:rPr>
              <a:t>Preparation</a:t>
            </a: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1" dirty="0">
                <a:solidFill>
                  <a:srgbClr val="000000"/>
                </a:solidFill>
                <a:effectLst/>
                <a:latin typeface="Montserrat" panose="00000500000000000000" pitchFamily="2" charset="0"/>
              </a:rPr>
              <a:t>Slide 12 can be used if you want to include further modelling and rehearsal in your session. If you prefer not to include further modelling and rehearsal, skip to slide 13.</a:t>
            </a: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marL="228600" lvl="1" indent="-228600" algn="l" rtl="0" fontAlgn="base">
              <a:lnSpc>
                <a:spcPts val="1538"/>
              </a:lnSpc>
              <a:buFont typeface="+mj-lt"/>
              <a:buAutoNum type="arabicPeriod"/>
            </a:pPr>
            <a:r>
              <a:rPr lang="en-AU" sz="1200" b="0" i="0" dirty="0">
                <a:solidFill>
                  <a:srgbClr val="000000"/>
                </a:solidFill>
                <a:effectLst/>
                <a:latin typeface="Montserrat" panose="00000500000000000000" pitchFamily="2" charset="0"/>
              </a:rPr>
              <a:t>You'll need a member of staff to model rehearsal with you</a:t>
            </a:r>
            <a:r>
              <a:rPr lang="en-US" sz="1200" b="0" i="0" dirty="0">
                <a:solidFill>
                  <a:srgbClr val="000000"/>
                </a:solidFill>
                <a:effectLst/>
                <a:latin typeface="Montserrat" panose="00000500000000000000" pitchFamily="2" charset="0"/>
              </a:rPr>
              <a:t>. Before the session, write down how you set </a:t>
            </a:r>
            <a:r>
              <a:rPr lang="en-US" sz="1200" b="0" i="0" dirty="0" err="1">
                <a:solidFill>
                  <a:srgbClr val="000000"/>
                </a:solidFill>
                <a:effectLst/>
                <a:latin typeface="Montserrat" panose="00000500000000000000" pitchFamily="2" charset="0"/>
              </a:rPr>
              <a:t>behaviour</a:t>
            </a:r>
            <a:r>
              <a:rPr lang="en-US" sz="1200" b="0" i="0" dirty="0">
                <a:solidFill>
                  <a:srgbClr val="000000"/>
                </a:solidFill>
                <a:effectLst/>
                <a:latin typeface="Montserrat" panose="00000500000000000000" pitchFamily="2" charset="0"/>
              </a:rPr>
              <a:t> expectations for learning tasks. Plan what you would do and say for each step.</a:t>
            </a:r>
          </a:p>
          <a:p>
            <a:pPr marL="228600" lvl="1" indent="-228600" algn="l" rtl="0" fontAlgn="base">
              <a:lnSpc>
                <a:spcPts val="1538"/>
              </a:lnSpc>
              <a:buFont typeface="+mj-lt"/>
              <a:buAutoNum type="arabicPeriod"/>
            </a:pPr>
            <a:r>
              <a:rPr lang="en-AU" sz="1200" b="0" i="0" dirty="0">
                <a:solidFill>
                  <a:srgbClr val="000000"/>
                </a:solidFill>
                <a:effectLst/>
                <a:latin typeface="Montserrat" panose="00000500000000000000" pitchFamily="2" charset="0"/>
              </a:rPr>
              <a:t>Ensure all participants can see a digital or hard copy version of your examples.</a:t>
            </a:r>
          </a:p>
          <a:p>
            <a:pPr marL="228600" marR="0" lvl="1" indent="-228600" algn="l" defTabSz="914400" rtl="0" eaLnBrk="1" fontAlgn="base" latinLnBrk="0" hangingPunct="1">
              <a:lnSpc>
                <a:spcPct val="120000"/>
              </a:lnSpc>
              <a:spcBef>
                <a:spcPts val="0"/>
              </a:spcBef>
              <a:spcAft>
                <a:spcPts val="0"/>
              </a:spcAft>
              <a:buClrTx/>
              <a:buSzTx/>
              <a:buFont typeface="+mj-lt"/>
              <a:buAutoNum type="arabicPeriod"/>
              <a:tabLst/>
              <a:defRPr/>
            </a:pPr>
            <a:r>
              <a:rPr lang="en-AU" sz="1200" kern="1200" dirty="0">
                <a:solidFill>
                  <a:schemeClr val="tx1"/>
                </a:solidFill>
                <a:effectLst/>
                <a:latin typeface="+mn-lt"/>
                <a:ea typeface="+mn-ea"/>
                <a:cs typeface="+mn-cs"/>
              </a:rPr>
              <a:t>When modelling the rehearsal, demonstrate how one person takes the role of the teacher and the other takes the role of the student. After the rehearsal, model how partners discuss what worked well and identify any adjustments.</a:t>
            </a:r>
          </a:p>
          <a:p>
            <a:pPr marL="0" lvl="1" indent="0" algn="l" rtl="0" fontAlgn="base">
              <a:lnSpc>
                <a:spcPts val="1538"/>
              </a:lnSpc>
              <a:buFont typeface="+mj-lt"/>
              <a:buNone/>
            </a:pPr>
            <a:r>
              <a:rPr lang="en-AU" sz="1200" b="0" i="0" dirty="0">
                <a:solidFill>
                  <a:srgbClr val="000000"/>
                </a:solidFill>
                <a:effectLst/>
                <a:latin typeface="Montserrat" panose="00000500000000000000" pitchFamily="2" charset="0"/>
              </a:rPr>
              <a:t> </a:t>
            </a:r>
          </a:p>
          <a:p>
            <a:pPr algn="l" rtl="0" fontAlgn="base">
              <a:lnSpc>
                <a:spcPts val="1538"/>
              </a:lnSpc>
              <a:buNone/>
            </a:pPr>
            <a:r>
              <a:rPr lang="en-AU" sz="1200" b="1" i="0" dirty="0">
                <a:solidFill>
                  <a:srgbClr val="000000"/>
                </a:solidFill>
                <a:effectLst/>
                <a:latin typeface="Montserrat" panose="00000500000000000000" pitchFamily="2" charset="0"/>
              </a:rPr>
              <a:t>Facilitator notes</a:t>
            </a:r>
            <a:r>
              <a:rPr lang="en-AU" sz="1200" b="0" i="0" dirty="0">
                <a:solidFill>
                  <a:srgbClr val="000000"/>
                </a:solidFill>
                <a:effectLst/>
                <a:latin typeface="Montserrat" panose="00000500000000000000" pitchFamily="2" charset="0"/>
              </a:rPr>
              <a:t> </a:t>
            </a:r>
            <a:br>
              <a:rPr lang="en-AU" sz="1200" b="0" i="0" dirty="0">
                <a:solidFill>
                  <a:srgbClr val="000000"/>
                </a:solidFill>
                <a:effectLst/>
                <a:latin typeface="Montserrat" panose="00000500000000000000" pitchFamily="2" charset="0"/>
              </a:rPr>
            </a:br>
            <a:r>
              <a:rPr lang="en-AU" sz="1200" b="0" i="0" dirty="0">
                <a:solidFill>
                  <a:srgbClr val="000000"/>
                </a:solidFill>
                <a:effectLst/>
                <a:latin typeface="Montserrat" panose="00000500000000000000" pitchFamily="2" charset="0"/>
              </a:rPr>
              <a:t>You'll work on developing the 5 steps for setting behaviour expectations for completing learning tasks through a process of planning and rehearsing. </a:t>
            </a:r>
            <a:r>
              <a:rPr lang="en-US" sz="1200" b="0" i="0" dirty="0">
                <a:solidFill>
                  <a:srgbClr val="000000"/>
                </a:solidFill>
                <a:effectLst/>
                <a:latin typeface="Montserrat" panose="00000500000000000000" pitchFamily="2" charset="0"/>
              </a:rPr>
              <a:t>You’re going to plan by writing down what you’ll do and say before rehearsing with your partner. </a:t>
            </a: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538"/>
              </a:lnSpc>
              <a:buNone/>
            </a:pPr>
            <a:r>
              <a:rPr lang="en-AU" sz="1100" b="0" i="0" dirty="0">
                <a:solidFill>
                  <a:srgbClr val="000000"/>
                </a:solidFill>
                <a:effectLst/>
                <a:latin typeface="Montserrat" panose="00000500000000000000" pitchFamily="2" charset="0"/>
              </a:rPr>
              <a:t> </a:t>
            </a:r>
            <a:br>
              <a:rPr lang="en-AU" sz="1100" b="0" i="0" dirty="0">
                <a:solidFill>
                  <a:srgbClr val="000000"/>
                </a:solidFill>
                <a:effectLst/>
                <a:latin typeface="Montserrat" panose="00000500000000000000" pitchFamily="2" charset="0"/>
              </a:rPr>
            </a:br>
            <a:r>
              <a:rPr lang="en-AU" sz="1100" b="0" i="1" dirty="0">
                <a:solidFill>
                  <a:srgbClr val="000000"/>
                </a:solidFill>
                <a:effectLst/>
                <a:latin typeface="Montserrat" panose="00000500000000000000" pitchFamily="2" charset="0"/>
              </a:rPr>
              <a:t>[</a:t>
            </a:r>
            <a:r>
              <a:rPr lang="en-AU" sz="1200" b="0" i="1" dirty="0">
                <a:solidFill>
                  <a:srgbClr val="000000"/>
                </a:solidFill>
                <a:effectLst/>
                <a:latin typeface="Montserrat" panose="00000500000000000000" pitchFamily="2" charset="0"/>
              </a:rPr>
              <a:t>Display your plan and demonstrate at least one step to show rehearsal.]</a:t>
            </a:r>
            <a:endParaRPr lang="en-AU" b="0" i="1" dirty="0">
              <a:solidFill>
                <a:srgbClr val="000000"/>
              </a:solidFill>
              <a:effectLst/>
              <a:latin typeface="Montserrat" panose="00000500000000000000" pitchFamily="2" charset="0"/>
            </a:endParaRPr>
          </a:p>
          <a:p>
            <a:r>
              <a:rPr lang="en-AU" sz="1100" b="0" i="0" dirty="0">
                <a:solidFill>
                  <a:srgbClr val="000000"/>
                </a:solidFill>
                <a:effectLst/>
                <a:latin typeface="Montserrat" panose="00000500000000000000" pitchFamily="2" charset="0"/>
              </a:rPr>
              <a:t> </a:t>
            </a:r>
            <a:br>
              <a:rPr lang="en-AU" sz="1100" b="0" i="0" dirty="0">
                <a:solidFill>
                  <a:srgbClr val="000000"/>
                </a:solidFill>
                <a:effectLst/>
                <a:latin typeface="Montserrat" panose="00000500000000000000" pitchFamily="2" charset="0"/>
              </a:rPr>
            </a:br>
            <a:r>
              <a:rPr lang="en-AU" sz="1200" kern="1200" dirty="0">
                <a:solidFill>
                  <a:schemeClr val="tx1"/>
                </a:solidFill>
                <a:effectLst/>
                <a:latin typeface="+mn-lt"/>
                <a:ea typeface="+mn-ea"/>
                <a:cs typeface="+mn-cs"/>
              </a:rPr>
              <a:t>Work with your partner so that you can support each other. Once you’ve written your plan, share it with your partner before rehearsing what you’ll do and say.</a:t>
            </a:r>
          </a:p>
          <a:p>
            <a:endParaRPr lang="en-AU" sz="1200" kern="1200" dirty="0">
              <a:solidFill>
                <a:schemeClr val="tx1"/>
              </a:solidFill>
              <a:effectLst/>
              <a:latin typeface="+mn-lt"/>
              <a:ea typeface="+mn-ea"/>
              <a:cs typeface="+mn-cs"/>
            </a:endParaRPr>
          </a:p>
          <a:p>
            <a:r>
              <a:rPr lang="en-AU" sz="1200" kern="1200" dirty="0">
                <a:solidFill>
                  <a:schemeClr val="tx1"/>
                </a:solidFill>
                <a:effectLst/>
                <a:latin typeface="+mn-lt"/>
                <a:ea typeface="+mn-ea"/>
                <a:cs typeface="+mn-cs"/>
              </a:rPr>
              <a:t>Your partner will play the role of the student while you rehearse your routine. After the rehearsal, discuss what worked well and adjust your response if needed.</a:t>
            </a:r>
          </a:p>
          <a:p>
            <a:br>
              <a:rPr lang="en-AU" sz="1200" kern="1200" dirty="0">
                <a:solidFill>
                  <a:schemeClr val="tx1"/>
                </a:solidFill>
                <a:effectLst/>
                <a:latin typeface="+mn-lt"/>
                <a:ea typeface="+mn-ea"/>
                <a:cs typeface="+mn-cs"/>
              </a:rPr>
            </a:br>
            <a:r>
              <a:rPr lang="en-AU" sz="1200" i="1" kern="1200" dirty="0">
                <a:solidFill>
                  <a:schemeClr val="tx1"/>
                </a:solidFill>
                <a:effectLst/>
                <a:latin typeface="+mn-lt"/>
                <a:ea typeface="+mn-ea"/>
                <a:cs typeface="+mn-cs"/>
              </a:rPr>
              <a:t>[Give participants 5 minutes to write their plan, </a:t>
            </a:r>
            <a:r>
              <a:rPr lang="en-US" sz="1200" i="1" kern="1200" dirty="0">
                <a:solidFill>
                  <a:schemeClr val="tx1"/>
                </a:solidFill>
                <a:effectLst/>
                <a:latin typeface="+mn-lt"/>
                <a:ea typeface="+mn-ea"/>
                <a:cs typeface="+mn-cs"/>
              </a:rPr>
              <a:t>then 10 minutes to rehearse with their partner and discuss feedback. Prompt participants to switch roles halfway through.]</a:t>
            </a:r>
            <a:endParaRPr lang="en-AU" sz="1200" kern="1200" dirty="0">
              <a:solidFill>
                <a:schemeClr val="tx1"/>
              </a:solidFill>
              <a:effectLst/>
              <a:latin typeface="+mn-lt"/>
              <a:ea typeface="+mn-ea"/>
              <a:cs typeface="+mn-cs"/>
            </a:endParaRPr>
          </a:p>
          <a:p>
            <a:pPr algn="l" rtl="0" fontAlgn="base">
              <a:lnSpc>
                <a:spcPts val="1538"/>
              </a:lnSpc>
              <a:buNone/>
            </a:pPr>
            <a:r>
              <a:rPr lang="en-AU" sz="1100" b="0" i="0" dirty="0">
                <a:solidFill>
                  <a:srgbClr val="000000"/>
                </a:solidFill>
                <a:effectLst/>
                <a:latin typeface="Montserrat" panose="00000500000000000000" pitchFamily="2" charset="0"/>
              </a:rPr>
              <a:t> </a:t>
            </a:r>
            <a:br>
              <a:rPr lang="en-AU" sz="1100" b="0" i="0" dirty="0">
                <a:solidFill>
                  <a:srgbClr val="000000"/>
                </a:solidFill>
                <a:effectLst/>
                <a:latin typeface="Montserrat" panose="00000500000000000000" pitchFamily="2" charset="0"/>
              </a:rPr>
            </a:br>
            <a:r>
              <a:rPr lang="en-AU" sz="1100" b="0" i="1" dirty="0">
                <a:solidFill>
                  <a:srgbClr val="000000"/>
                </a:solidFill>
                <a:effectLst/>
                <a:latin typeface="Montserrat" panose="00000500000000000000" pitchFamily="2" charset="0"/>
              </a:rPr>
              <a:t>[</a:t>
            </a:r>
            <a:r>
              <a:rPr lang="en-AU" sz="1200" b="0" i="1" dirty="0">
                <a:solidFill>
                  <a:srgbClr val="000000"/>
                </a:solidFill>
                <a:effectLst/>
                <a:latin typeface="Montserrat" panose="00000500000000000000" pitchFamily="2" charset="0"/>
              </a:rPr>
              <a:t>Move from group to group, offering support and feedback. If groups need more guidance, point them to section 2 of Chapter 11 in the handbook: </a:t>
            </a:r>
            <a:r>
              <a:rPr lang="en-AU" sz="1200" b="0" i="1" u="sng" strike="noStrike" dirty="0">
                <a:solidFill>
                  <a:srgbClr val="467886"/>
                </a:solidFill>
                <a:effectLst/>
                <a:latin typeface="Montserrat" panose="00000500000000000000" pitchFamily="2" charset="0"/>
                <a:hlinkClick r:id="rId3"/>
              </a:rPr>
              <a:t>https://www.edresearch.edu.au/classroom-management-handbook</a:t>
            </a:r>
            <a:r>
              <a:rPr lang="en-AU" sz="1200" b="0" i="1" u="sng" strike="noStrike" dirty="0">
                <a:solidFill>
                  <a:srgbClr val="000000"/>
                </a:solidFill>
                <a:effectLst/>
                <a:latin typeface="Montserrat" panose="00000500000000000000" pitchFamily="2" charset="0"/>
              </a:rPr>
              <a:t>.]</a:t>
            </a:r>
            <a:endParaRPr lang="en-AU" b="0" i="0" dirty="0">
              <a:solidFill>
                <a:srgbClr val="000000"/>
              </a:solidFill>
              <a:effectLst/>
              <a:latin typeface="Montserrat" panose="00000500000000000000" pitchFamily="2" charset="0"/>
            </a:endParaRPr>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12</a:t>
            </a:fld>
            <a:endParaRPr lang="en-US"/>
          </a:p>
        </p:txBody>
      </p:sp>
      <p:sp>
        <p:nvSpPr>
          <p:cNvPr id="8" name="Slide Image Placeholder 7">
            <a:extLst>
              <a:ext uri="{FF2B5EF4-FFF2-40B4-BE49-F238E27FC236}">
                <a16:creationId xmlns:a16="http://schemas.microsoft.com/office/drawing/2014/main" id="{F230E334-9DA0-F3A7-B580-6275DB41DFAE}"/>
              </a:ext>
            </a:extLst>
          </p:cNvPr>
          <p:cNvSpPr>
            <a:spLocks noGrp="1" noRot="1" noChangeAspect="1"/>
          </p:cNvSpPr>
          <p:nvPr>
            <p:ph type="sldImg"/>
          </p:nvPr>
        </p:nvSpPr>
        <p:spPr>
          <a:xfrm>
            <a:off x="777875" y="422275"/>
            <a:ext cx="5759450" cy="3240088"/>
          </a:xfrm>
        </p:spPr>
        <p:txBody>
          <a:bodyPr/>
          <a:lstStyle/>
          <a:p>
            <a:endParaRPr lang="en-AU"/>
          </a:p>
        </p:txBody>
      </p:sp>
    </p:spTree>
    <p:extLst>
      <p:ext uri="{BB962C8B-B14F-4D97-AF65-F5344CB8AC3E}">
        <p14:creationId xmlns:p14="http://schemas.microsoft.com/office/powerpoint/2010/main" val="33837684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fontScale="92500"/>
          </a:bodyPr>
          <a:lstStyle/>
          <a:p>
            <a:pPr algn="l" rtl="0" fontAlgn="base">
              <a:lnSpc>
                <a:spcPts val="1538"/>
              </a:lnSpc>
              <a:buNone/>
            </a:pPr>
            <a:r>
              <a:rPr lang="en-AU" sz="1200" b="1" i="0" dirty="0">
                <a:solidFill>
                  <a:srgbClr val="000000"/>
                </a:solidFill>
                <a:effectLst/>
                <a:latin typeface="Montserrat" panose="00000500000000000000" pitchFamily="2" charset="0"/>
              </a:rPr>
              <a:t>Preparation</a:t>
            </a: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marL="228600" indent="-228600" fontAlgn="base">
              <a:lnSpc>
                <a:spcPts val="1538"/>
              </a:lnSpc>
              <a:buFont typeface="+mj-lt"/>
              <a:buAutoNum type="arabicPeriod"/>
            </a:pPr>
            <a:r>
              <a:rPr lang="en-AU" sz="1200" b="0" i="0" dirty="0">
                <a:solidFill>
                  <a:srgbClr val="000000"/>
                </a:solidFill>
                <a:effectLst/>
                <a:latin typeface="Montserrat"/>
              </a:rPr>
              <a:t>Outline to participants the follow-up support available after the session, and when participants practise </a:t>
            </a:r>
            <a:r>
              <a:rPr lang="en-AU" dirty="0">
                <a:solidFill>
                  <a:srgbClr val="000000"/>
                </a:solidFill>
                <a:latin typeface="Montserrat"/>
              </a:rPr>
              <a:t>setting behaviour expectations in</a:t>
            </a:r>
            <a:r>
              <a:rPr lang="en-AU" sz="1200" b="0" i="0" dirty="0">
                <a:solidFill>
                  <a:srgbClr val="000000"/>
                </a:solidFill>
                <a:effectLst/>
                <a:latin typeface="Montserrat"/>
              </a:rPr>
              <a:t> their classrooms. For example, you can tell them: </a:t>
            </a:r>
          </a:p>
          <a:p>
            <a:pPr marL="372600" lvl="2" indent="-228600" algn="l" rtl="0" fontAlgn="base">
              <a:lnSpc>
                <a:spcPts val="1538"/>
              </a:lnSpc>
              <a:buFont typeface="+mj-lt"/>
              <a:buAutoNum type="alphaLcParenR"/>
            </a:pPr>
            <a:r>
              <a:rPr lang="en-AU" sz="1200" b="0" i="0" dirty="0">
                <a:solidFill>
                  <a:srgbClr val="000000"/>
                </a:solidFill>
                <a:effectLst/>
                <a:latin typeface="Montserrat" panose="00000500000000000000" pitchFamily="2" charset="0"/>
              </a:rPr>
              <a:t>Who can observe, mentioning AERO’s classroom management observation tool: </a:t>
            </a:r>
            <a:r>
              <a:rPr lang="en-AU" noProof="0" dirty="0"/>
              <a:t>https://www.edresearch.edu.au/guides-resources/practice-resources/setting-behaviour-expectations-completing-learning-tasks-classroom-management-observation-tool.</a:t>
            </a:r>
          </a:p>
          <a:p>
            <a:pPr marL="372600" lvl="2" indent="-228600" algn="l" rtl="0" fontAlgn="base">
              <a:lnSpc>
                <a:spcPts val="1538"/>
              </a:lnSpc>
              <a:buFont typeface="+mj-lt"/>
              <a:buAutoNum type="alphaLcParenR"/>
            </a:pPr>
            <a:r>
              <a:rPr lang="en-AU" sz="1200" b="0" i="0" dirty="0">
                <a:solidFill>
                  <a:srgbClr val="000000"/>
                </a:solidFill>
                <a:effectLst/>
                <a:latin typeface="Montserrat" panose="00000500000000000000" pitchFamily="2" charset="0"/>
              </a:rPr>
              <a:t>Who they can talk to and seek advice from.  </a:t>
            </a:r>
          </a:p>
          <a:p>
            <a:pPr marL="372600" lvl="2" indent="-228600" algn="l" rtl="0" fontAlgn="base">
              <a:lnSpc>
                <a:spcPts val="1538"/>
              </a:lnSpc>
              <a:buFont typeface="+mj-lt"/>
              <a:buAutoNum type="alphaLcParenR"/>
            </a:pPr>
            <a:r>
              <a:rPr lang="en-AU" sz="1200" b="0" i="0" dirty="0">
                <a:solidFill>
                  <a:srgbClr val="000000"/>
                </a:solidFill>
                <a:effectLst/>
                <a:latin typeface="Montserrat" panose="00000500000000000000" pitchFamily="2" charset="0"/>
              </a:rPr>
              <a:t>About the checklists in the handbook and AERO video examples of practice: </a:t>
            </a:r>
            <a:r>
              <a:rPr lang="en-AU" noProof="0" dirty="0"/>
              <a:t>https://www.edresearch.edu.au/guides-resources/videos/setting-behaviour-expectations-completing-learning-tasks-classroom-management-practice.</a:t>
            </a:r>
          </a:p>
          <a:p>
            <a:pPr marL="228600" indent="-228600" algn="l" rtl="0" fontAlgn="base">
              <a:lnSpc>
                <a:spcPts val="1538"/>
              </a:lnSpc>
              <a:buFont typeface="+mj-lt"/>
              <a:buAutoNum type="arabicPeriod"/>
            </a:pPr>
            <a:r>
              <a:rPr lang="en-AU" sz="1200" b="0" i="0" dirty="0">
                <a:solidFill>
                  <a:srgbClr val="000000"/>
                </a:solidFill>
                <a:effectLst/>
                <a:latin typeface="Montserrat" panose="00000500000000000000" pitchFamily="2" charset="0"/>
              </a:rPr>
              <a:t>To guide future sessions and identify additional support needs, prepare ways to collect participants' responses to the questions on this slide (anonymously, if preferred), such as sticky notes or an online survey.  </a:t>
            </a:r>
          </a:p>
          <a:p>
            <a:pPr marL="228600" indent="-228600" algn="l" rtl="0" fontAlgn="base">
              <a:lnSpc>
                <a:spcPts val="1538"/>
              </a:lnSpc>
              <a:buFont typeface="+mj-lt"/>
              <a:buAutoNum type="arabicPeriod"/>
            </a:pPr>
            <a:r>
              <a:rPr lang="en-AU" sz="1200" b="0" i="0" dirty="0">
                <a:solidFill>
                  <a:srgbClr val="000000"/>
                </a:solidFill>
                <a:effectLst/>
                <a:latin typeface="Montserrat" panose="00000500000000000000" pitchFamily="2" charset="0"/>
              </a:rPr>
              <a:t>Prepare an email, to be sent after the session, reminding participants of the support available to them, including hyperlinks to relevant resources. </a:t>
            </a:r>
          </a:p>
          <a:p>
            <a:pPr algn="l" rtl="0" fontAlgn="base">
              <a:lnSpc>
                <a:spcPts val="1538"/>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rtl="0" fontAlgn="base"/>
            <a:r>
              <a:rPr lang="en-AU" sz="1200" b="1" i="0" kern="1200" dirty="0">
                <a:solidFill>
                  <a:schemeClr val="tx1"/>
                </a:solidFill>
                <a:effectLst/>
                <a:latin typeface="+mn-lt"/>
                <a:ea typeface="+mn-ea"/>
                <a:cs typeface="+mn-cs"/>
              </a:rPr>
              <a:t>Facilitator notes</a:t>
            </a:r>
            <a:r>
              <a:rPr lang="en-AU" sz="1200" b="0" i="0" kern="1200" dirty="0">
                <a:solidFill>
                  <a:schemeClr val="tx1"/>
                </a:solidFill>
                <a:effectLst/>
                <a:latin typeface="+mn-lt"/>
                <a:ea typeface="+mn-ea"/>
                <a:cs typeface="+mn-cs"/>
              </a:rPr>
              <a:t> </a:t>
            </a:r>
          </a:p>
          <a:p>
            <a:pPr rtl="0" fontAlgn="base"/>
            <a:r>
              <a:rPr lang="en-US" sz="1200" b="0" i="1" kern="1200" dirty="0">
                <a:solidFill>
                  <a:schemeClr val="tx1"/>
                </a:solidFill>
                <a:effectLst/>
                <a:latin typeface="+mn-lt"/>
                <a:ea typeface="+mn-ea"/>
                <a:cs typeface="+mn-cs"/>
              </a:rPr>
              <a:t>[Remind participants of the support available to them after the session as they continue to develop the setting of </a:t>
            </a:r>
            <a:r>
              <a:rPr lang="en-US" sz="1200" b="0" i="1" kern="1200" dirty="0" err="1">
                <a:solidFill>
                  <a:schemeClr val="tx1"/>
                </a:solidFill>
                <a:effectLst/>
                <a:latin typeface="+mn-lt"/>
                <a:ea typeface="+mn-ea"/>
                <a:cs typeface="+mn-cs"/>
              </a:rPr>
              <a:t>behaviour</a:t>
            </a:r>
            <a:r>
              <a:rPr lang="en-US" sz="1200" b="0" i="1" kern="1200" dirty="0">
                <a:solidFill>
                  <a:schemeClr val="tx1"/>
                </a:solidFill>
                <a:effectLst/>
                <a:latin typeface="+mn-lt"/>
                <a:ea typeface="+mn-ea"/>
                <a:cs typeface="+mn-cs"/>
              </a:rPr>
              <a:t> expectations for completing learning tasks.</a:t>
            </a:r>
            <a:r>
              <a:rPr lang="en-AU" sz="1200" b="0" i="1" kern="1200" dirty="0">
                <a:solidFill>
                  <a:schemeClr val="tx1"/>
                </a:solidFill>
                <a:effectLst/>
                <a:latin typeface="+mn-lt"/>
                <a:ea typeface="+mn-ea"/>
                <a:cs typeface="+mn-cs"/>
              </a:rPr>
              <a:t>]</a:t>
            </a:r>
          </a:p>
          <a:p>
            <a:pPr rtl="0" fontAlgn="base"/>
            <a:r>
              <a:rPr lang="en-AU" sz="1200" b="0" i="0" kern="1200" dirty="0">
                <a:solidFill>
                  <a:schemeClr val="tx1"/>
                </a:solidFill>
                <a:effectLst/>
                <a:latin typeface="+mn-lt"/>
                <a:ea typeface="+mn-ea"/>
                <a:cs typeface="+mn-cs"/>
              </a:rPr>
              <a:t> </a:t>
            </a:r>
          </a:p>
          <a:p>
            <a:pPr rtl="0" fontAlgn="base"/>
            <a:r>
              <a:rPr lang="en-AU" sz="1200" b="0" i="1" kern="1200" dirty="0">
                <a:solidFill>
                  <a:schemeClr val="tx1"/>
                </a:solidFill>
                <a:effectLst/>
                <a:latin typeface="+mn-lt"/>
                <a:ea typeface="+mn-ea"/>
                <a:cs typeface="+mn-cs"/>
              </a:rPr>
              <a:t>[Give participants a few minutes to discuss the reflection questions. Then invite participants to share learning with the whole group.]</a:t>
            </a:r>
          </a:p>
          <a:p>
            <a:pPr rtl="0" fontAlgn="base"/>
            <a:r>
              <a:rPr lang="en-AU" sz="1200" b="0" i="0" kern="1200" dirty="0">
                <a:solidFill>
                  <a:schemeClr val="tx1"/>
                </a:solidFill>
                <a:effectLst/>
                <a:latin typeface="+mn-lt"/>
                <a:ea typeface="+mn-ea"/>
                <a:cs typeface="+mn-cs"/>
              </a:rPr>
              <a:t> </a:t>
            </a:r>
          </a:p>
          <a:p>
            <a:pPr rtl="0" fontAlgn="base"/>
            <a:r>
              <a:rPr lang="en-AU" sz="1200" b="0" i="1" kern="1200" dirty="0">
                <a:solidFill>
                  <a:schemeClr val="tx1"/>
                </a:solidFill>
                <a:effectLst/>
                <a:latin typeface="+mn-lt"/>
                <a:ea typeface="+mn-ea"/>
                <a:cs typeface="+mn-cs"/>
              </a:rPr>
              <a:t>[Wrap up and thank participants for attending the session.]</a:t>
            </a:r>
            <a:endParaRPr lang="en-AU" sz="1200" b="0" i="0" kern="1200" dirty="0">
              <a:solidFill>
                <a:schemeClr val="tx1"/>
              </a:solidFill>
              <a:effectLst/>
              <a:latin typeface="+mn-lt"/>
              <a:ea typeface="+mn-ea"/>
              <a:cs typeface="+mn-cs"/>
            </a:endParaRPr>
          </a:p>
        </p:txBody>
      </p:sp>
      <p:sp>
        <p:nvSpPr>
          <p:cNvPr id="6" name="Slide Number Placeholder 5"/>
          <p:cNvSpPr>
            <a:spLocks noGrp="1"/>
          </p:cNvSpPr>
          <p:nvPr>
            <p:ph type="sldNum" sz="quarter" idx="5"/>
          </p:nvPr>
        </p:nvSpPr>
        <p:spPr/>
        <p:txBody>
          <a:bodyPr/>
          <a:lstStyle/>
          <a:p>
            <a:fld id="{B36E7EC0-9BE3-5541-9D76-7DE32A6C9D42}" type="slidenum">
              <a:rPr lang="en-US" smtClean="0"/>
              <a:pPr/>
              <a:t>13</a:t>
            </a:fld>
            <a:endParaRPr lang="en-US"/>
          </a:p>
        </p:txBody>
      </p:sp>
      <p:sp>
        <p:nvSpPr>
          <p:cNvPr id="9" name="Slide Image Placeholder 8">
            <a:extLst>
              <a:ext uri="{FF2B5EF4-FFF2-40B4-BE49-F238E27FC236}">
                <a16:creationId xmlns:a16="http://schemas.microsoft.com/office/drawing/2014/main" id="{4D5399BB-13DF-2333-AF89-8D3F28D105BD}"/>
              </a:ext>
            </a:extLst>
          </p:cNvPr>
          <p:cNvSpPr>
            <a:spLocks noGrp="1" noRot="1" noChangeAspect="1"/>
          </p:cNvSpPr>
          <p:nvPr>
            <p:ph type="sldImg"/>
          </p:nvPr>
        </p:nvSpPr>
        <p:spPr>
          <a:xfrm>
            <a:off x="777875" y="422275"/>
            <a:ext cx="5759450" cy="3240088"/>
          </a:xfrm>
        </p:spPr>
        <p:txBody>
          <a:bodyPr/>
          <a:lstStyle/>
          <a:p>
            <a:endParaRPr lang="en-AU"/>
          </a:p>
        </p:txBody>
      </p:sp>
    </p:spTree>
    <p:extLst>
      <p:ext uri="{BB962C8B-B14F-4D97-AF65-F5344CB8AC3E}">
        <p14:creationId xmlns:p14="http://schemas.microsoft.com/office/powerpoint/2010/main" val="30993115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lvl="0"/>
            <a:r>
              <a:rPr lang="en-AU"/>
              <a:t>More copyright information: https://creativecommons.org/licenses/by/4.0/deed.en</a:t>
            </a:r>
            <a:endParaRPr lang="en-US"/>
          </a:p>
        </p:txBody>
      </p:sp>
      <p:sp>
        <p:nvSpPr>
          <p:cNvPr id="6" name="Slide Number Placeholder 5"/>
          <p:cNvSpPr>
            <a:spLocks noGrp="1"/>
          </p:cNvSpPr>
          <p:nvPr>
            <p:ph type="sldNum" sz="quarter" idx="5"/>
          </p:nvPr>
        </p:nvSpPr>
        <p:spPr/>
        <p:txBody>
          <a:bodyPr/>
          <a:lstStyle/>
          <a:p>
            <a:fld id="{B36E7EC0-9BE3-5541-9D76-7DE32A6C9D42}" type="slidenum">
              <a:rPr lang="en-AU" noProof="0" smtClean="0"/>
              <a:pPr/>
              <a:t>14</a:t>
            </a:fld>
            <a:endParaRPr lang="en-AU" noProof="0"/>
          </a:p>
        </p:txBody>
      </p:sp>
      <p:sp>
        <p:nvSpPr>
          <p:cNvPr id="9" name="Slide Image Placeholder 8">
            <a:extLst>
              <a:ext uri="{FF2B5EF4-FFF2-40B4-BE49-F238E27FC236}">
                <a16:creationId xmlns:a16="http://schemas.microsoft.com/office/drawing/2014/main" id="{6BC73295-BE9A-A4D4-E934-C9AE29C54D4D}"/>
              </a:ext>
            </a:extLst>
          </p:cNvPr>
          <p:cNvSpPr>
            <a:spLocks noGrp="1" noRot="1" noChangeAspect="1"/>
          </p:cNvSpPr>
          <p:nvPr>
            <p:ph type="sldImg"/>
          </p:nvPr>
        </p:nvSpPr>
        <p:spPr>
          <a:xfrm>
            <a:off x="777875" y="422275"/>
            <a:ext cx="5759450" cy="3240088"/>
          </a:xfrm>
        </p:spPr>
        <p:txBody>
          <a:bodyPr/>
          <a:lstStyle/>
          <a:p>
            <a:endParaRPr lang="en-AU"/>
          </a:p>
        </p:txBody>
      </p:sp>
    </p:spTree>
    <p:extLst>
      <p:ext uri="{BB962C8B-B14F-4D97-AF65-F5344CB8AC3E}">
        <p14:creationId xmlns:p14="http://schemas.microsoft.com/office/powerpoint/2010/main" val="1183327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Intro">
    <p:bg>
      <p:bgPr>
        <a:solidFill>
          <a:srgbClr val="00000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0A170-1A62-9702-7C33-30CC76BBD575}"/>
              </a:ext>
            </a:extLst>
          </p:cNvPr>
          <p:cNvSpPr>
            <a:spLocks noGrp="1"/>
          </p:cNvSpPr>
          <p:nvPr>
            <p:ph type="title"/>
          </p:nvPr>
        </p:nvSpPr>
        <p:spPr>
          <a:xfrm>
            <a:off x="613228" y="479195"/>
            <a:ext cx="10515600" cy="568874"/>
          </a:xfrm>
        </p:spPr>
        <p:txBody>
          <a:bodyPr anchor="t" anchorCtr="0">
            <a:spAutoFit/>
          </a:bodyPr>
          <a:lstStyle>
            <a:lvl1pPr>
              <a:lnSpc>
                <a:spcPct val="120000"/>
              </a:lnSpc>
              <a:defRPr b="0">
                <a:solidFill>
                  <a:schemeClr val="bg1"/>
                </a:solidFill>
                <a:latin typeface="Montserrat" panose="00000500000000000000" pitchFamily="2" charset="0"/>
              </a:defRPr>
            </a:lvl1pPr>
          </a:lstStyle>
          <a:p>
            <a:r>
              <a:rPr lang="en-AU" noProof="0"/>
              <a:t>Click to edit Master title style</a:t>
            </a:r>
          </a:p>
        </p:txBody>
      </p:sp>
    </p:spTree>
    <p:extLst>
      <p:ext uri="{BB962C8B-B14F-4D97-AF65-F5344CB8AC3E}">
        <p14:creationId xmlns:p14="http://schemas.microsoft.com/office/powerpoint/2010/main" val="3376881497"/>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0A170-1A62-9702-7C33-30CC76BBD575}"/>
              </a:ext>
            </a:extLst>
          </p:cNvPr>
          <p:cNvSpPr>
            <a:spLocks noGrp="1"/>
          </p:cNvSpPr>
          <p:nvPr>
            <p:ph type="title"/>
          </p:nvPr>
        </p:nvSpPr>
        <p:spPr>
          <a:xfrm>
            <a:off x="635000" y="620713"/>
            <a:ext cx="10515600" cy="5562373"/>
          </a:xfrm>
        </p:spPr>
        <p:txBody>
          <a:bodyPr>
            <a:noAutofit/>
          </a:bodyPr>
          <a:lstStyle>
            <a:lvl1pPr>
              <a:defRPr sz="5400" b="1">
                <a:latin typeface="Montserrat" panose="00000500000000000000" pitchFamily="2" charset="0"/>
              </a:defRPr>
            </a:lvl1pPr>
          </a:lstStyle>
          <a:p>
            <a:r>
              <a:rPr lang="en-AU" noProof="0"/>
              <a:t>Click to edit Master title style</a:t>
            </a:r>
          </a:p>
        </p:txBody>
      </p:sp>
    </p:spTree>
    <p:extLst>
      <p:ext uri="{BB962C8B-B14F-4D97-AF65-F5344CB8AC3E}">
        <p14:creationId xmlns:p14="http://schemas.microsoft.com/office/powerpoint/2010/main" val="1242688644"/>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cSld name="Acknowledgement of Country">
    <p:bg>
      <p:bgPr>
        <a:solidFill>
          <a:schemeClr val="accent1"/>
        </a:solidFill>
        <a:effectLst/>
      </p:bgPr>
    </p:bg>
    <p:spTree>
      <p:nvGrpSpPr>
        <p:cNvPr id="1" name=""/>
        <p:cNvGrpSpPr/>
        <p:nvPr/>
      </p:nvGrpSpPr>
      <p:grpSpPr>
        <a:xfrm>
          <a:off x="0" y="0"/>
          <a:ext cx="0" cy="0"/>
          <a:chOff x="0" y="0"/>
          <a:chExt cx="0" cy="0"/>
        </a:xfrm>
      </p:grpSpPr>
      <p:sp>
        <p:nvSpPr>
          <p:cNvPr id="2" name="Text Placeholder 8">
            <a:extLst>
              <a:ext uri="{FF2B5EF4-FFF2-40B4-BE49-F238E27FC236}">
                <a16:creationId xmlns:a16="http://schemas.microsoft.com/office/drawing/2014/main" id="{7999F807-1FB2-A8ED-2947-2E794F269C0A}"/>
              </a:ext>
            </a:extLst>
          </p:cNvPr>
          <p:cNvSpPr>
            <a:spLocks noGrp="1"/>
          </p:cNvSpPr>
          <p:nvPr>
            <p:ph type="body" sz="quarter" idx="14" hasCustomPrompt="1"/>
          </p:nvPr>
        </p:nvSpPr>
        <p:spPr>
          <a:xfrm>
            <a:off x="2343150" y="2195513"/>
            <a:ext cx="7505700" cy="3141662"/>
          </a:xfrm>
        </p:spPr>
        <p:txBody>
          <a:bodyPr anchor="ctr" anchorCtr="0">
            <a:normAutofit/>
          </a:bodyPr>
          <a:lstStyle>
            <a:lvl1pPr algn="ctr">
              <a:defRPr sz="2000">
                <a:solidFill>
                  <a:schemeClr val="bg1"/>
                </a:solidFill>
              </a:defRPr>
            </a:lvl1pPr>
          </a:lstStyle>
          <a:p>
            <a:pPr lvl="0"/>
            <a:r>
              <a:rPr lang="en-AU" noProof="0"/>
              <a:t>Type your Acknowledgement of Country here.</a:t>
            </a:r>
          </a:p>
        </p:txBody>
      </p:sp>
      <p:sp>
        <p:nvSpPr>
          <p:cNvPr id="4" name="Title 6">
            <a:extLst>
              <a:ext uri="{FF2B5EF4-FFF2-40B4-BE49-F238E27FC236}">
                <a16:creationId xmlns:a16="http://schemas.microsoft.com/office/drawing/2014/main" id="{31898CA9-D4D2-1EAF-CBC9-FF62D7DDFDE8}"/>
              </a:ext>
            </a:extLst>
          </p:cNvPr>
          <p:cNvSpPr>
            <a:spLocks noGrp="1"/>
          </p:cNvSpPr>
          <p:nvPr>
            <p:ph type="title" hasCustomPrompt="1"/>
          </p:nvPr>
        </p:nvSpPr>
        <p:spPr>
          <a:xfrm>
            <a:off x="631595" y="403210"/>
            <a:ext cx="10922000"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spTree>
    <p:extLst>
      <p:ext uri="{BB962C8B-B14F-4D97-AF65-F5344CB8AC3E}">
        <p14:creationId xmlns:p14="http://schemas.microsoft.com/office/powerpoint/2010/main" val="586458338"/>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Half image">
    <p:bg>
      <p:bgPr>
        <a:solidFill>
          <a:srgbClr val="F2EAE0"/>
        </a:solidFill>
        <a:effectLst/>
      </p:bgPr>
    </p:bg>
    <p:spTree>
      <p:nvGrpSpPr>
        <p:cNvPr id="1" name=""/>
        <p:cNvGrpSpPr/>
        <p:nvPr/>
      </p:nvGrpSpPr>
      <p:grpSpPr>
        <a:xfrm>
          <a:off x="0" y="0"/>
          <a:ext cx="0" cy="0"/>
          <a:chOff x="0" y="0"/>
          <a:chExt cx="0" cy="0"/>
        </a:xfrm>
      </p:grpSpPr>
      <p:sp>
        <p:nvSpPr>
          <p:cNvPr id="5" name="Picture Placeholder 8">
            <a:extLst>
              <a:ext uri="{FF2B5EF4-FFF2-40B4-BE49-F238E27FC236}">
                <a16:creationId xmlns:a16="http://schemas.microsoft.com/office/drawing/2014/main" id="{72FE8F3E-235A-429E-BA6F-F86BC4FC8F6A}"/>
              </a:ext>
            </a:extLst>
          </p:cNvPr>
          <p:cNvSpPr>
            <a:spLocks noGrp="1"/>
          </p:cNvSpPr>
          <p:nvPr>
            <p:ph type="pic" sz="quarter" idx="11"/>
          </p:nvPr>
        </p:nvSpPr>
        <p:spPr>
          <a:xfrm>
            <a:off x="6795436" y="0"/>
            <a:ext cx="5396564" cy="6858000"/>
          </a:xfrm>
          <a:custGeom>
            <a:avLst/>
            <a:gdLst>
              <a:gd name="connsiteX0" fmla="*/ 0 w 3870190"/>
              <a:gd name="connsiteY0" fmla="*/ 0 h 3429000"/>
              <a:gd name="connsiteX1" fmla="*/ 3870190 w 3870190"/>
              <a:gd name="connsiteY1" fmla="*/ 0 h 3429000"/>
              <a:gd name="connsiteX2" fmla="*/ 3870190 w 3870190"/>
              <a:gd name="connsiteY2" fmla="*/ 3429000 h 3429000"/>
              <a:gd name="connsiteX3" fmla="*/ 0 w 3870190"/>
              <a:gd name="connsiteY3" fmla="*/ 3429000 h 3429000"/>
            </a:gdLst>
            <a:ahLst/>
            <a:cxnLst>
              <a:cxn ang="0">
                <a:pos x="connsiteX0" y="connsiteY0"/>
              </a:cxn>
              <a:cxn ang="0">
                <a:pos x="connsiteX1" y="connsiteY1"/>
              </a:cxn>
              <a:cxn ang="0">
                <a:pos x="connsiteX2" y="connsiteY2"/>
              </a:cxn>
              <a:cxn ang="0">
                <a:pos x="connsiteX3" y="connsiteY3"/>
              </a:cxn>
            </a:cxnLst>
            <a:rect l="l" t="t" r="r" b="b"/>
            <a:pathLst>
              <a:path w="3870190" h="3429000">
                <a:moveTo>
                  <a:pt x="0" y="0"/>
                </a:moveTo>
                <a:lnTo>
                  <a:pt x="3870190" y="0"/>
                </a:lnTo>
                <a:lnTo>
                  <a:pt x="3870190" y="3429000"/>
                </a:lnTo>
                <a:lnTo>
                  <a:pt x="0" y="3429000"/>
                </a:lnTo>
                <a:close/>
              </a:path>
            </a:pathLst>
          </a:custGeom>
        </p:spPr>
        <p:txBody>
          <a:bodyPr wrap="square">
            <a:noAutofit/>
          </a:bodyPr>
          <a:lstStyle/>
          <a:p>
            <a:r>
              <a:rPr lang="en-US" noProof="0"/>
              <a:t>Click icon to add picture</a:t>
            </a:r>
            <a:endParaRPr lang="en-AU" noProof="0"/>
          </a:p>
        </p:txBody>
      </p:sp>
      <p:sp>
        <p:nvSpPr>
          <p:cNvPr id="2" name="Title 6">
            <a:extLst>
              <a:ext uri="{FF2B5EF4-FFF2-40B4-BE49-F238E27FC236}">
                <a16:creationId xmlns:a16="http://schemas.microsoft.com/office/drawing/2014/main" id="{D71C2999-4C4B-65A2-50A6-04615128DCED}"/>
              </a:ext>
            </a:extLst>
          </p:cNvPr>
          <p:cNvSpPr>
            <a:spLocks noGrp="1"/>
          </p:cNvSpPr>
          <p:nvPr>
            <p:ph type="title" hasCustomPrompt="1"/>
          </p:nvPr>
        </p:nvSpPr>
        <p:spPr>
          <a:xfrm>
            <a:off x="631595" y="856476"/>
            <a:ext cx="4893306"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7EAAE5A-2BDB-E1F9-2FE8-5B20A69FC55A}"/>
              </a:ext>
            </a:extLst>
          </p:cNvPr>
          <p:cNvSpPr>
            <a:spLocks noGrp="1"/>
          </p:cNvSpPr>
          <p:nvPr>
            <p:ph type="body" sz="quarter" idx="12"/>
          </p:nvPr>
        </p:nvSpPr>
        <p:spPr>
          <a:xfrm>
            <a:off x="631596" y="1617043"/>
            <a:ext cx="4893306" cy="4716379"/>
          </a:xfrm>
        </p:spPr>
        <p:txBody>
          <a:bodyPr/>
          <a:lstStyle>
            <a:lvl1pPr>
              <a:lnSpc>
                <a:spcPct val="120000"/>
              </a:lnSpc>
              <a:defRPr sz="2400">
                <a:solidFill>
                  <a:schemeClr val="accent1"/>
                </a:solidFill>
              </a:defRPr>
            </a:lvl1pPr>
          </a:lstStyle>
          <a:p>
            <a:pPr lvl="0"/>
            <a:r>
              <a:rPr lang="en-AU" noProof="0"/>
              <a:t>Click to edit Master text styles</a:t>
            </a:r>
          </a:p>
          <a:p>
            <a:pPr lvl="1"/>
            <a:r>
              <a:rPr lang="en-AU" noProof="0"/>
              <a:t>Second level</a:t>
            </a:r>
          </a:p>
          <a:p>
            <a:pPr lvl="2"/>
            <a:r>
              <a:rPr lang="en-AU" noProof="0"/>
              <a:t>Third level</a:t>
            </a:r>
          </a:p>
          <a:p>
            <a:pPr lvl="3"/>
            <a:r>
              <a:rPr lang="en-AU" noProof="0"/>
              <a:t>Fourth level</a:t>
            </a:r>
          </a:p>
          <a:p>
            <a:pPr lvl="4"/>
            <a:r>
              <a:rPr lang="en-AU" noProof="0"/>
              <a:t>Fifth level</a:t>
            </a:r>
          </a:p>
        </p:txBody>
      </p:sp>
      <p:sp>
        <p:nvSpPr>
          <p:cNvPr id="4" name="Text Placeholder 2">
            <a:extLst>
              <a:ext uri="{FF2B5EF4-FFF2-40B4-BE49-F238E27FC236}">
                <a16:creationId xmlns:a16="http://schemas.microsoft.com/office/drawing/2014/main" id="{EDF50172-F440-10DA-F2CB-D79A8FD9353C}"/>
              </a:ext>
            </a:extLst>
          </p:cNvPr>
          <p:cNvSpPr>
            <a:spLocks noGrp="1"/>
          </p:cNvSpPr>
          <p:nvPr>
            <p:ph type="body" sz="quarter" idx="13"/>
          </p:nvPr>
        </p:nvSpPr>
        <p:spPr>
          <a:xfrm>
            <a:off x="7080522" y="6246795"/>
            <a:ext cx="4893306" cy="356135"/>
          </a:xfrm>
        </p:spPr>
        <p:txBody>
          <a:bodyPr>
            <a:normAutofit/>
          </a:bodyPr>
          <a:lstStyle>
            <a:lvl1pPr algn="r">
              <a:defRPr sz="1200">
                <a:solidFill>
                  <a:schemeClr val="accent1"/>
                </a:solidFill>
              </a:defRPr>
            </a:lvl1pPr>
            <a:lvl2pPr algn="r">
              <a:defRPr sz="1200">
                <a:solidFill>
                  <a:schemeClr val="accent1"/>
                </a:solidFill>
              </a:defRPr>
            </a:lvl2pPr>
            <a:lvl3pPr algn="r">
              <a:defRPr sz="1200">
                <a:solidFill>
                  <a:schemeClr val="accent1"/>
                </a:solidFill>
              </a:defRPr>
            </a:lvl3pPr>
            <a:lvl4pPr algn="r">
              <a:defRPr sz="1200">
                <a:solidFill>
                  <a:schemeClr val="accent1"/>
                </a:solidFill>
              </a:defRPr>
            </a:lvl4pPr>
            <a:lvl5pPr algn="r">
              <a:defRPr sz="1200">
                <a:solidFill>
                  <a:schemeClr val="accent1"/>
                </a:solidFill>
              </a:defRPr>
            </a:lvl5pPr>
          </a:lstStyle>
          <a:p>
            <a:pPr lvl="0"/>
            <a:r>
              <a:rPr lang="en-AU" noProof="0"/>
              <a:t>Click to edit Master text styles</a:t>
            </a:r>
          </a:p>
          <a:p>
            <a:pPr lvl="1"/>
            <a:r>
              <a:rPr lang="en-AU" noProof="0"/>
              <a:t>Second level</a:t>
            </a:r>
          </a:p>
          <a:p>
            <a:pPr lvl="2"/>
            <a:r>
              <a:rPr lang="en-AU" noProof="0"/>
              <a:t>Third level</a:t>
            </a:r>
          </a:p>
          <a:p>
            <a:pPr lvl="3"/>
            <a:r>
              <a:rPr lang="en-AU" noProof="0"/>
              <a:t>Fourth level</a:t>
            </a:r>
          </a:p>
          <a:p>
            <a:pPr lvl="4"/>
            <a:r>
              <a:rPr lang="en-AU" noProof="0"/>
              <a:t>Fifth level</a:t>
            </a:r>
          </a:p>
        </p:txBody>
      </p:sp>
    </p:spTree>
    <p:extLst>
      <p:ext uri="{BB962C8B-B14F-4D97-AF65-F5344CB8AC3E}">
        <p14:creationId xmlns:p14="http://schemas.microsoft.com/office/powerpoint/2010/main" val="3365374616"/>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Heading 1_text">
    <p:bg>
      <p:bgPr>
        <a:solidFill>
          <a:srgbClr val="F2EAE0"/>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1449388"/>
            <a:ext cx="10922000" cy="2751266"/>
          </a:xfrm>
        </p:spPr>
        <p:txBody>
          <a:bodyPr>
            <a:spAutoFit/>
          </a:bodyPr>
          <a:lstStyle>
            <a:lvl2pPr marL="0" indent="0">
              <a:lnSpc>
                <a:spcPct val="120000"/>
              </a:lnSpc>
              <a:spcBef>
                <a:spcPts val="600"/>
              </a:spcBef>
              <a:spcAft>
                <a:spcPts val="1200"/>
              </a:spcAft>
              <a:defRPr/>
            </a:lvl2pPr>
            <a:lvl3pPr marL="288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AU" noProof="0"/>
              <a:t>Click to edit Master text styles</a:t>
            </a:r>
          </a:p>
          <a:p>
            <a:pPr lvl="1"/>
            <a:r>
              <a:rPr lang="en-AU" noProof="0"/>
              <a:t>Second level</a:t>
            </a:r>
          </a:p>
          <a:p>
            <a:pPr lvl="2"/>
            <a:r>
              <a:rPr lang="en-AU" noProof="0"/>
              <a:t>Third level</a:t>
            </a:r>
          </a:p>
          <a:p>
            <a:pPr lvl="3"/>
            <a:r>
              <a:rPr lang="en-AU" noProof="0"/>
              <a:t>Fourth level</a:t>
            </a:r>
          </a:p>
          <a:p>
            <a:pPr lvl="4"/>
            <a:r>
              <a:rPr lang="en-AU" noProof="0"/>
              <a:t>Fifth level</a:t>
            </a:r>
          </a:p>
        </p:txBody>
      </p:sp>
    </p:spTree>
    <p:extLst>
      <p:ext uri="{BB962C8B-B14F-4D97-AF65-F5344CB8AC3E}">
        <p14:creationId xmlns:p14="http://schemas.microsoft.com/office/powerpoint/2010/main" val="1434250202"/>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Heading 1_text_2">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noAutofit/>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1449388"/>
            <a:ext cx="10922000" cy="2907206"/>
          </a:xfrm>
        </p:spPr>
        <p:txBody>
          <a:bodyPr>
            <a:spAutoFit/>
          </a:bodyPr>
          <a:lstStyle>
            <a:lvl2pPr marL="0" indent="0">
              <a:lnSpc>
                <a:spcPct val="120000"/>
              </a:lnSpc>
              <a:spcBef>
                <a:spcPts val="1200"/>
              </a:spcBef>
              <a:spcAft>
                <a:spcPts val="1200"/>
              </a:spcAft>
              <a:defRPr/>
            </a:lvl2pPr>
            <a:lvl3pPr marL="288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AU" noProof="0"/>
              <a:t>Click to edit Master text styles</a:t>
            </a:r>
          </a:p>
          <a:p>
            <a:pPr lvl="1"/>
            <a:r>
              <a:rPr lang="en-AU" noProof="0"/>
              <a:t>Second level</a:t>
            </a:r>
          </a:p>
          <a:p>
            <a:pPr lvl="2"/>
            <a:r>
              <a:rPr lang="en-AU" noProof="0"/>
              <a:t>Third level</a:t>
            </a:r>
          </a:p>
          <a:p>
            <a:pPr lvl="3"/>
            <a:r>
              <a:rPr lang="en-AU" noProof="0"/>
              <a:t>Fourth level</a:t>
            </a:r>
          </a:p>
          <a:p>
            <a:pPr lvl="4"/>
            <a:r>
              <a:rPr lang="en-AU" noProof="0"/>
              <a:t>Fifth level</a:t>
            </a:r>
          </a:p>
        </p:txBody>
      </p:sp>
    </p:spTree>
    <p:extLst>
      <p:ext uri="{BB962C8B-B14F-4D97-AF65-F5344CB8AC3E}">
        <p14:creationId xmlns:p14="http://schemas.microsoft.com/office/powerpoint/2010/main" val="1252976563"/>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Boxed content_1">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1675887" y="1487890"/>
            <a:ext cx="2808000" cy="2340000"/>
          </a:xfrm>
          <a:solidFill>
            <a:schemeClr val="bg1">
              <a:lumMod val="95000"/>
            </a:schemeClr>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AU" noProof="0"/>
              <a:t>Click to edit Master text styles</a:t>
            </a:r>
          </a:p>
          <a:p>
            <a:pPr lvl="1"/>
            <a:r>
              <a:rPr lang="en-AU" noProof="0"/>
              <a:t>Second level</a:t>
            </a:r>
          </a:p>
        </p:txBody>
      </p:sp>
      <p:sp>
        <p:nvSpPr>
          <p:cNvPr id="2" name="Text Placeholder 2">
            <a:extLst>
              <a:ext uri="{FF2B5EF4-FFF2-40B4-BE49-F238E27FC236}">
                <a16:creationId xmlns:a16="http://schemas.microsoft.com/office/drawing/2014/main" id="{F4C49277-E659-F6C8-B37B-172372463CA6}"/>
              </a:ext>
            </a:extLst>
          </p:cNvPr>
          <p:cNvSpPr>
            <a:spLocks noGrp="1"/>
          </p:cNvSpPr>
          <p:nvPr>
            <p:ph type="body" sz="quarter" idx="11"/>
          </p:nvPr>
        </p:nvSpPr>
        <p:spPr>
          <a:xfrm>
            <a:off x="4688595" y="1487890"/>
            <a:ext cx="2808000" cy="2340000"/>
          </a:xfrm>
          <a:solidFill>
            <a:srgbClr val="F2EAE0"/>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AU" noProof="0"/>
              <a:t>Click to edit Master text styles</a:t>
            </a:r>
          </a:p>
          <a:p>
            <a:pPr lvl="1"/>
            <a:r>
              <a:rPr lang="en-AU" noProof="0"/>
              <a:t>Second level</a:t>
            </a:r>
          </a:p>
        </p:txBody>
      </p:sp>
      <p:sp>
        <p:nvSpPr>
          <p:cNvPr id="5" name="Text Placeholder 2">
            <a:extLst>
              <a:ext uri="{FF2B5EF4-FFF2-40B4-BE49-F238E27FC236}">
                <a16:creationId xmlns:a16="http://schemas.microsoft.com/office/drawing/2014/main" id="{27C8033E-C59C-F109-E61C-AF3B749320E1}"/>
              </a:ext>
            </a:extLst>
          </p:cNvPr>
          <p:cNvSpPr>
            <a:spLocks noGrp="1"/>
          </p:cNvSpPr>
          <p:nvPr>
            <p:ph type="body" sz="quarter" idx="12"/>
          </p:nvPr>
        </p:nvSpPr>
        <p:spPr>
          <a:xfrm>
            <a:off x="7701303" y="1487890"/>
            <a:ext cx="2808000" cy="2340000"/>
          </a:xfrm>
          <a:solidFill>
            <a:schemeClr val="bg1">
              <a:lumMod val="95000"/>
            </a:schemeClr>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AU" noProof="0"/>
              <a:t>Click to edit Master text styles</a:t>
            </a:r>
          </a:p>
          <a:p>
            <a:pPr lvl="1"/>
            <a:r>
              <a:rPr lang="en-AU" noProof="0"/>
              <a:t>Second level</a:t>
            </a:r>
          </a:p>
        </p:txBody>
      </p:sp>
      <p:sp>
        <p:nvSpPr>
          <p:cNvPr id="6" name="Text Placeholder 2">
            <a:extLst>
              <a:ext uri="{FF2B5EF4-FFF2-40B4-BE49-F238E27FC236}">
                <a16:creationId xmlns:a16="http://schemas.microsoft.com/office/drawing/2014/main" id="{4B4B2E74-8848-F810-B5F5-DEECFA724CF1}"/>
              </a:ext>
            </a:extLst>
          </p:cNvPr>
          <p:cNvSpPr>
            <a:spLocks noGrp="1"/>
          </p:cNvSpPr>
          <p:nvPr>
            <p:ph type="body" sz="quarter" idx="13"/>
          </p:nvPr>
        </p:nvSpPr>
        <p:spPr>
          <a:xfrm>
            <a:off x="3177428" y="4019334"/>
            <a:ext cx="2808000" cy="2340000"/>
          </a:xfrm>
          <a:solidFill>
            <a:schemeClr val="bg1">
              <a:lumMod val="95000"/>
            </a:schemeClr>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AU" noProof="0"/>
              <a:t>Click to edit Master text styles</a:t>
            </a:r>
          </a:p>
          <a:p>
            <a:pPr lvl="1"/>
            <a:r>
              <a:rPr lang="en-AU" noProof="0"/>
              <a:t>Second level</a:t>
            </a:r>
          </a:p>
        </p:txBody>
      </p:sp>
      <p:sp>
        <p:nvSpPr>
          <p:cNvPr id="7" name="Text Placeholder 2">
            <a:extLst>
              <a:ext uri="{FF2B5EF4-FFF2-40B4-BE49-F238E27FC236}">
                <a16:creationId xmlns:a16="http://schemas.microsoft.com/office/drawing/2014/main" id="{76FBE6C4-FA82-1C33-7B0A-46940F147D8D}"/>
              </a:ext>
            </a:extLst>
          </p:cNvPr>
          <p:cNvSpPr>
            <a:spLocks noGrp="1"/>
          </p:cNvSpPr>
          <p:nvPr>
            <p:ph type="body" sz="quarter" idx="14"/>
          </p:nvPr>
        </p:nvSpPr>
        <p:spPr>
          <a:xfrm>
            <a:off x="6190136" y="4019334"/>
            <a:ext cx="2808000" cy="2340000"/>
          </a:xfrm>
          <a:solidFill>
            <a:srgbClr val="F2EAE0"/>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AU" noProof="0"/>
              <a:t>Click to edit Master text styles</a:t>
            </a:r>
          </a:p>
          <a:p>
            <a:pPr lvl="1"/>
            <a:r>
              <a:rPr lang="en-AU" noProof="0"/>
              <a:t>Second level</a:t>
            </a:r>
          </a:p>
        </p:txBody>
      </p:sp>
    </p:spTree>
    <p:extLst>
      <p:ext uri="{BB962C8B-B14F-4D97-AF65-F5344CB8AC3E}">
        <p14:creationId xmlns:p14="http://schemas.microsoft.com/office/powerpoint/2010/main" val="4105678936"/>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ext and quote">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1335314"/>
            <a:ext cx="10922000" cy="1109503"/>
          </a:xfrm>
          <a:prstGeom prst="round2DiagRect">
            <a:avLst>
              <a:gd name="adj1" fmla="val 0"/>
              <a:gd name="adj2" fmla="val 36339"/>
            </a:avLst>
          </a:prstGeom>
          <a:solidFill>
            <a:srgbClr val="DDF1F0"/>
          </a:solidFill>
        </p:spPr>
        <p:txBody>
          <a:bodyPr lIns="180000" tIns="108000" rIns="180000" bIns="108000" anchor="ctr" anchorCtr="0">
            <a:noAutofit/>
          </a:bodyPr>
          <a:lstStyle>
            <a:lvl1pPr>
              <a:lnSpc>
                <a:spcPct val="100000"/>
              </a:lnSpc>
              <a:spcBef>
                <a:spcPts val="600"/>
              </a:spcBef>
              <a:spcAft>
                <a:spcPts val="600"/>
              </a:spcAft>
              <a:defRPr sz="1800">
                <a:solidFill>
                  <a:schemeClr val="tx1"/>
                </a:solidFill>
              </a:defRPr>
            </a:lvl1pPr>
            <a:lvl2pPr marL="288000" indent="-288000">
              <a:lnSpc>
                <a:spcPct val="120000"/>
              </a:lnSpc>
              <a:spcBef>
                <a:spcPts val="600"/>
              </a:spcBef>
              <a:spcAft>
                <a:spcPts val="1200"/>
              </a:spcAft>
              <a:defRPr/>
            </a:lvl2pPr>
            <a:lvl3pPr marL="540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AU" noProof="0"/>
              <a:t>Click to edit Master text styles</a:t>
            </a:r>
          </a:p>
        </p:txBody>
      </p:sp>
      <p:sp>
        <p:nvSpPr>
          <p:cNvPr id="2" name="Text Placeholder 2">
            <a:extLst>
              <a:ext uri="{FF2B5EF4-FFF2-40B4-BE49-F238E27FC236}">
                <a16:creationId xmlns:a16="http://schemas.microsoft.com/office/drawing/2014/main" id="{EBC5E16A-90C8-AABF-CE45-4A8AF3195B30}"/>
              </a:ext>
            </a:extLst>
          </p:cNvPr>
          <p:cNvSpPr>
            <a:spLocks noGrp="1"/>
          </p:cNvSpPr>
          <p:nvPr>
            <p:ph type="body" sz="quarter" idx="11"/>
          </p:nvPr>
        </p:nvSpPr>
        <p:spPr>
          <a:xfrm>
            <a:off x="631825" y="2869132"/>
            <a:ext cx="10922000" cy="2751266"/>
          </a:xfrm>
        </p:spPr>
        <p:txBody>
          <a:bodyPr>
            <a:spAutoFit/>
          </a:bodyPr>
          <a:lstStyle>
            <a:lvl2pPr marL="0" indent="0">
              <a:lnSpc>
                <a:spcPct val="120000"/>
              </a:lnSpc>
              <a:spcBef>
                <a:spcPts val="600"/>
              </a:spcBef>
              <a:spcAft>
                <a:spcPts val="1200"/>
              </a:spcAft>
              <a:defRPr/>
            </a:lvl2pPr>
            <a:lvl3pPr marL="288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AU" noProof="0"/>
              <a:t>Click to edit Master text styles</a:t>
            </a:r>
          </a:p>
          <a:p>
            <a:pPr lvl="1"/>
            <a:r>
              <a:rPr lang="en-AU" noProof="0"/>
              <a:t>Second level</a:t>
            </a:r>
          </a:p>
          <a:p>
            <a:pPr lvl="2"/>
            <a:r>
              <a:rPr lang="en-AU" noProof="0"/>
              <a:t>Third level</a:t>
            </a:r>
          </a:p>
          <a:p>
            <a:pPr lvl="3"/>
            <a:r>
              <a:rPr lang="en-AU" noProof="0"/>
              <a:t>Fourth level</a:t>
            </a:r>
          </a:p>
          <a:p>
            <a:pPr lvl="4"/>
            <a:r>
              <a:rPr lang="en-AU" noProof="0"/>
              <a:t>Fifth level</a:t>
            </a:r>
          </a:p>
        </p:txBody>
      </p:sp>
    </p:spTree>
    <p:extLst>
      <p:ext uri="{BB962C8B-B14F-4D97-AF65-F5344CB8AC3E}">
        <p14:creationId xmlns:p14="http://schemas.microsoft.com/office/powerpoint/2010/main" val="3462530037"/>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cSld name="Heading 1 only">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2" name="Text Placeholder 2">
            <a:extLst>
              <a:ext uri="{FF2B5EF4-FFF2-40B4-BE49-F238E27FC236}">
                <a16:creationId xmlns:a16="http://schemas.microsoft.com/office/drawing/2014/main" id="{BE464CD2-06ED-4167-966E-D91C54B35271}"/>
              </a:ext>
            </a:extLst>
          </p:cNvPr>
          <p:cNvSpPr>
            <a:spLocks noGrp="1"/>
          </p:cNvSpPr>
          <p:nvPr>
            <p:ph type="body" sz="quarter" idx="10"/>
          </p:nvPr>
        </p:nvSpPr>
        <p:spPr>
          <a:xfrm>
            <a:off x="631825" y="1449388"/>
            <a:ext cx="10922000" cy="3323795"/>
          </a:xfrm>
          <a:solidFill>
            <a:srgbClr val="F2EAE0"/>
          </a:solidFill>
        </p:spPr>
        <p:txBody>
          <a:bodyPr lIns="252000" tIns="252000" rIns="252000" bIns="252000">
            <a:spAutoFit/>
          </a:bodyPr>
          <a:lstStyle>
            <a:lvl2pPr marL="0" indent="0">
              <a:lnSpc>
                <a:spcPct val="120000"/>
              </a:lnSpc>
              <a:spcBef>
                <a:spcPts val="1200"/>
              </a:spcBef>
              <a:spcAft>
                <a:spcPts val="1200"/>
              </a:spcAft>
              <a:defRPr/>
            </a:lvl2pPr>
            <a:lvl3pPr marL="288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AU" noProof="0"/>
              <a:t>Click to edit Master text styles</a:t>
            </a:r>
          </a:p>
          <a:p>
            <a:pPr lvl="1"/>
            <a:r>
              <a:rPr lang="en-AU" noProof="0"/>
              <a:t>Second level</a:t>
            </a:r>
          </a:p>
          <a:p>
            <a:pPr lvl="2"/>
            <a:r>
              <a:rPr lang="en-AU" noProof="0"/>
              <a:t>Third level</a:t>
            </a:r>
          </a:p>
          <a:p>
            <a:pPr lvl="3"/>
            <a:r>
              <a:rPr lang="en-AU" noProof="0"/>
              <a:t>Fourth level</a:t>
            </a:r>
          </a:p>
          <a:p>
            <a:pPr lvl="4"/>
            <a:r>
              <a:rPr lang="en-AU" noProof="0"/>
              <a:t>Fifth level</a:t>
            </a:r>
          </a:p>
        </p:txBody>
      </p:sp>
    </p:spTree>
    <p:extLst>
      <p:ext uri="{BB962C8B-B14F-4D97-AF65-F5344CB8AC3E}">
        <p14:creationId xmlns:p14="http://schemas.microsoft.com/office/powerpoint/2010/main" val="2529592206"/>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2_Heading 1 only">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2" name="Text Placeholder 2">
            <a:extLst>
              <a:ext uri="{FF2B5EF4-FFF2-40B4-BE49-F238E27FC236}">
                <a16:creationId xmlns:a16="http://schemas.microsoft.com/office/drawing/2014/main" id="{BE464CD2-06ED-4167-966E-D91C54B35271}"/>
              </a:ext>
            </a:extLst>
          </p:cNvPr>
          <p:cNvSpPr>
            <a:spLocks noGrp="1"/>
          </p:cNvSpPr>
          <p:nvPr>
            <p:ph type="body" sz="quarter" idx="10"/>
          </p:nvPr>
        </p:nvSpPr>
        <p:spPr>
          <a:xfrm>
            <a:off x="631825" y="1449388"/>
            <a:ext cx="5162583" cy="5005402"/>
          </a:xfrm>
          <a:solidFill>
            <a:srgbClr val="F2EAE0"/>
          </a:solidFill>
        </p:spPr>
        <p:txBody>
          <a:bodyPr wrap="square" lIns="252000" tIns="252000" rIns="252000" bIns="252000">
            <a:noAutofit/>
          </a:bodyPr>
          <a:lstStyle>
            <a:lvl2pPr marL="0" indent="0">
              <a:lnSpc>
                <a:spcPct val="120000"/>
              </a:lnSpc>
              <a:spcBef>
                <a:spcPts val="1200"/>
              </a:spcBef>
              <a:spcAft>
                <a:spcPts val="1200"/>
              </a:spcAft>
              <a:defRPr/>
            </a:lvl2pPr>
            <a:lvl3pPr marL="288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AU" noProof="0"/>
              <a:t>Click to edit Master text styles</a:t>
            </a:r>
          </a:p>
          <a:p>
            <a:pPr lvl="1"/>
            <a:r>
              <a:rPr lang="en-AU" noProof="0"/>
              <a:t>Second level</a:t>
            </a:r>
          </a:p>
          <a:p>
            <a:pPr lvl="2"/>
            <a:r>
              <a:rPr lang="en-AU" noProof="0"/>
              <a:t>Third level</a:t>
            </a:r>
          </a:p>
          <a:p>
            <a:pPr lvl="3"/>
            <a:r>
              <a:rPr lang="en-AU" noProof="0"/>
              <a:t>Fourth level</a:t>
            </a:r>
          </a:p>
          <a:p>
            <a:pPr lvl="4"/>
            <a:r>
              <a:rPr lang="en-AU" noProof="0"/>
              <a:t>Fifth level</a:t>
            </a:r>
          </a:p>
        </p:txBody>
      </p:sp>
      <p:sp>
        <p:nvSpPr>
          <p:cNvPr id="3" name="Text Placeholder 2">
            <a:extLst>
              <a:ext uri="{FF2B5EF4-FFF2-40B4-BE49-F238E27FC236}">
                <a16:creationId xmlns:a16="http://schemas.microsoft.com/office/drawing/2014/main" id="{B53949E7-637B-0AF6-F5BB-4A3EDBE89CC4}"/>
              </a:ext>
            </a:extLst>
          </p:cNvPr>
          <p:cNvSpPr>
            <a:spLocks noGrp="1"/>
          </p:cNvSpPr>
          <p:nvPr>
            <p:ph type="body" sz="quarter" idx="11"/>
          </p:nvPr>
        </p:nvSpPr>
        <p:spPr>
          <a:xfrm>
            <a:off x="6391012" y="1449388"/>
            <a:ext cx="5162583" cy="5005402"/>
          </a:xfrm>
          <a:solidFill>
            <a:schemeClr val="bg1">
              <a:lumMod val="95000"/>
            </a:schemeClr>
          </a:solidFill>
        </p:spPr>
        <p:txBody>
          <a:bodyPr wrap="square" lIns="252000" tIns="252000" rIns="252000" bIns="252000">
            <a:noAutofit/>
          </a:bodyPr>
          <a:lstStyle>
            <a:lvl2pPr marL="0" indent="0">
              <a:lnSpc>
                <a:spcPct val="120000"/>
              </a:lnSpc>
              <a:spcBef>
                <a:spcPts val="1200"/>
              </a:spcBef>
              <a:spcAft>
                <a:spcPts val="1200"/>
              </a:spcAft>
              <a:defRPr/>
            </a:lvl2pPr>
            <a:lvl3pPr marL="288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AU" noProof="0"/>
              <a:t>Click to edit Master text styles</a:t>
            </a:r>
          </a:p>
          <a:p>
            <a:pPr lvl="1"/>
            <a:r>
              <a:rPr lang="en-AU" noProof="0"/>
              <a:t>Second level</a:t>
            </a:r>
          </a:p>
          <a:p>
            <a:pPr lvl="2"/>
            <a:r>
              <a:rPr lang="en-AU" noProof="0"/>
              <a:t>Third level</a:t>
            </a:r>
          </a:p>
          <a:p>
            <a:pPr lvl="3"/>
            <a:r>
              <a:rPr lang="en-AU" noProof="0"/>
              <a:t>Fourth level</a:t>
            </a:r>
          </a:p>
          <a:p>
            <a:pPr lvl="4"/>
            <a:r>
              <a:rPr lang="en-AU" noProof="0"/>
              <a:t>Fifth level</a:t>
            </a:r>
          </a:p>
        </p:txBody>
      </p:sp>
    </p:spTree>
    <p:extLst>
      <p:ext uri="{BB962C8B-B14F-4D97-AF65-F5344CB8AC3E}">
        <p14:creationId xmlns:p14="http://schemas.microsoft.com/office/powerpoint/2010/main" val="3385047378"/>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Video">
    <p:bg>
      <p:bgPr>
        <a:solidFill>
          <a:srgbClr val="F2EAE0"/>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6431964"/>
            <a:ext cx="10922000" cy="330603"/>
          </a:xfrm>
        </p:spPr>
        <p:txBody>
          <a:bodyPr>
            <a:spAutoFit/>
          </a:bodyPr>
          <a:lstStyle>
            <a:lvl1pPr algn="ctr">
              <a:defRPr sz="1400">
                <a:solidFill>
                  <a:schemeClr val="accent1"/>
                </a:solidFill>
              </a:defRPr>
            </a:lvl1pPr>
            <a:lvl2pPr marL="288000" indent="-288000">
              <a:lnSpc>
                <a:spcPct val="120000"/>
              </a:lnSpc>
              <a:spcBef>
                <a:spcPts val="600"/>
              </a:spcBef>
              <a:spcAft>
                <a:spcPts val="1200"/>
              </a:spcAft>
              <a:defRPr/>
            </a:lvl2pPr>
            <a:lvl3pPr marL="540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AU" noProof="0"/>
              <a:t>Click to edit Master text styles</a:t>
            </a:r>
          </a:p>
        </p:txBody>
      </p:sp>
      <p:sp>
        <p:nvSpPr>
          <p:cNvPr id="6" name="Media Placeholder 5">
            <a:extLst>
              <a:ext uri="{FF2B5EF4-FFF2-40B4-BE49-F238E27FC236}">
                <a16:creationId xmlns:a16="http://schemas.microsoft.com/office/drawing/2014/main" id="{B15E7E2B-6C43-E597-CA7D-06E34E094A6B}"/>
              </a:ext>
            </a:extLst>
          </p:cNvPr>
          <p:cNvSpPr>
            <a:spLocks noGrp="1"/>
          </p:cNvSpPr>
          <p:nvPr>
            <p:ph type="media" sz="quarter" idx="11"/>
          </p:nvPr>
        </p:nvSpPr>
        <p:spPr>
          <a:xfrm>
            <a:off x="327025" y="0"/>
            <a:ext cx="11531600" cy="6371932"/>
          </a:xfrm>
        </p:spPr>
        <p:txBody>
          <a:bodyPr/>
          <a:lstStyle/>
          <a:p>
            <a:r>
              <a:rPr lang="en-US"/>
              <a:t>Click icon to add media</a:t>
            </a:r>
            <a:endParaRPr lang="en-AU"/>
          </a:p>
        </p:txBody>
      </p:sp>
    </p:spTree>
    <p:extLst>
      <p:ext uri="{BB962C8B-B14F-4D97-AF65-F5344CB8AC3E}">
        <p14:creationId xmlns:p14="http://schemas.microsoft.com/office/powerpoint/2010/main" val="799239232"/>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Reflection_2 col">
    <p:bg>
      <p:bgPr>
        <a:solidFill>
          <a:srgbClr val="01838F"/>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5992179"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sp>
        <p:nvSpPr>
          <p:cNvPr id="5" name="Text Placeholder 4">
            <a:extLst>
              <a:ext uri="{FF2B5EF4-FFF2-40B4-BE49-F238E27FC236}">
                <a16:creationId xmlns:a16="http://schemas.microsoft.com/office/drawing/2014/main" id="{C5CEE046-FFB6-6A99-770A-ED32C302AE26}"/>
              </a:ext>
            </a:extLst>
          </p:cNvPr>
          <p:cNvSpPr>
            <a:spLocks noGrp="1"/>
          </p:cNvSpPr>
          <p:nvPr>
            <p:ph type="body" sz="quarter" idx="10"/>
          </p:nvPr>
        </p:nvSpPr>
        <p:spPr>
          <a:xfrm>
            <a:off x="631825" y="1476829"/>
            <a:ext cx="5991999" cy="4977961"/>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AU" noProof="0"/>
              <a:t>Click to edit Master text styles</a:t>
            </a:r>
          </a:p>
          <a:p>
            <a:pPr lvl="1"/>
            <a:r>
              <a:rPr lang="en-AU" noProof="0"/>
              <a:t>Second level</a:t>
            </a:r>
          </a:p>
          <a:p>
            <a:pPr lvl="2"/>
            <a:r>
              <a:rPr lang="en-AU" noProof="0"/>
              <a:t>Third level</a:t>
            </a:r>
          </a:p>
          <a:p>
            <a:pPr lvl="3"/>
            <a:r>
              <a:rPr lang="en-AU" noProof="0"/>
              <a:t>Fourth level</a:t>
            </a:r>
          </a:p>
          <a:p>
            <a:pPr lvl="4"/>
            <a:r>
              <a:rPr lang="en-AU" noProof="0"/>
              <a:t>Fifth level</a:t>
            </a:r>
          </a:p>
        </p:txBody>
      </p:sp>
      <p:sp>
        <p:nvSpPr>
          <p:cNvPr id="6" name="Text Placeholder 4">
            <a:extLst>
              <a:ext uri="{FF2B5EF4-FFF2-40B4-BE49-F238E27FC236}">
                <a16:creationId xmlns:a16="http://schemas.microsoft.com/office/drawing/2014/main" id="{12DFFC9B-5F1F-6762-C715-A25F2213A9EA}"/>
              </a:ext>
            </a:extLst>
          </p:cNvPr>
          <p:cNvSpPr>
            <a:spLocks noGrp="1"/>
          </p:cNvSpPr>
          <p:nvPr>
            <p:ph type="body" sz="quarter" idx="11"/>
          </p:nvPr>
        </p:nvSpPr>
        <p:spPr>
          <a:xfrm>
            <a:off x="6846849" y="403211"/>
            <a:ext cx="4956321" cy="6051580"/>
          </a:xfrm>
          <a:solidFill>
            <a:schemeClr val="bg1"/>
          </a:solidFill>
        </p:spPr>
        <p:txBody>
          <a:bodyPr lIns="252000" tIns="252000" rIns="252000" bIns="252000">
            <a:noAutofit/>
          </a:bodyPr>
          <a:lstStyle>
            <a:lvl1pPr>
              <a:defRPr sz="1600">
                <a:solidFill>
                  <a:srgbClr val="000000"/>
                </a:solidFill>
              </a:defRPr>
            </a:lvl1pPr>
            <a:lvl2pPr>
              <a:defRPr sz="2000">
                <a:solidFill>
                  <a:schemeClr val="accent1"/>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AU" noProof="0"/>
              <a:t>Click to edit Master text styles</a:t>
            </a:r>
          </a:p>
          <a:p>
            <a:pPr lvl="1"/>
            <a:r>
              <a:rPr lang="en-AU" noProof="0"/>
              <a:t>Second level</a:t>
            </a:r>
          </a:p>
          <a:p>
            <a:pPr lvl="2"/>
            <a:r>
              <a:rPr lang="en-AU" noProof="0"/>
              <a:t>Third level</a:t>
            </a:r>
          </a:p>
          <a:p>
            <a:pPr lvl="3"/>
            <a:r>
              <a:rPr lang="en-AU" noProof="0"/>
              <a:t>Fourth level</a:t>
            </a:r>
          </a:p>
          <a:p>
            <a:pPr lvl="4"/>
            <a:r>
              <a:rPr lang="en-AU" noProof="0"/>
              <a:t>Fifth level</a:t>
            </a:r>
          </a:p>
        </p:txBody>
      </p:sp>
    </p:spTree>
    <p:extLst>
      <p:ext uri="{BB962C8B-B14F-4D97-AF65-F5344CB8AC3E}">
        <p14:creationId xmlns:p14="http://schemas.microsoft.com/office/powerpoint/2010/main" val="18187434"/>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Reflection_teal">
    <p:bg>
      <p:bgPr>
        <a:solidFill>
          <a:srgbClr val="01838F"/>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pic>
        <p:nvPicPr>
          <p:cNvPr id="2" name="Content Placeholder 31">
            <a:extLst>
              <a:ext uri="{FF2B5EF4-FFF2-40B4-BE49-F238E27FC236}">
                <a16:creationId xmlns:a16="http://schemas.microsoft.com/office/drawing/2014/main" id="{BB29DEFE-3B4D-19B6-6301-30211CF0DE10}"/>
              </a:ext>
              <a:ext uri="{C183D7F6-B498-43B3-948B-1728B52AA6E4}">
                <adec:decorative xmlns:adec="http://schemas.microsoft.com/office/drawing/2017/decorative" val="1"/>
              </a:ext>
            </a:extLst>
          </p:cNvPr>
          <p:cNvPicPr>
            <a:picLocks noChangeAspect="1"/>
          </p:cNvPicPr>
          <p:nvPr/>
        </p:nvPicPr>
        <p:blipFill rotWithShape="1">
          <a:blip>
            <a:extLst>
              <a:ext uri="{96DAC541-7B7A-43D3-8B79-37D633B846F1}">
                <asvg:svgBlip xmlns:asvg="http://schemas.microsoft.com/office/drawing/2016/SVG/main" r:embed="rId2"/>
              </a:ext>
            </a:extLst>
          </a:blip>
          <a:srcRect b="2384"/>
          <a:stretch/>
        </p:blipFill>
        <p:spPr>
          <a:xfrm>
            <a:off x="8547234" y="3635136"/>
            <a:ext cx="3301580" cy="3222863"/>
          </a:xfrm>
          <a:prstGeom prst="rect">
            <a:avLst/>
          </a:prstGeom>
        </p:spPr>
      </p:pic>
      <p:sp>
        <p:nvSpPr>
          <p:cNvPr id="3" name="Text Placeholder 4">
            <a:extLst>
              <a:ext uri="{FF2B5EF4-FFF2-40B4-BE49-F238E27FC236}">
                <a16:creationId xmlns:a16="http://schemas.microsoft.com/office/drawing/2014/main" id="{D52D1C47-AAD8-BD10-474A-972108DD1BC7}"/>
              </a:ext>
            </a:extLst>
          </p:cNvPr>
          <p:cNvSpPr>
            <a:spLocks noGrp="1"/>
          </p:cNvSpPr>
          <p:nvPr>
            <p:ph type="body" sz="quarter" idx="10"/>
          </p:nvPr>
        </p:nvSpPr>
        <p:spPr>
          <a:xfrm>
            <a:off x="631825" y="1476829"/>
            <a:ext cx="8054975" cy="4977961"/>
          </a:xfrm>
        </p:spPr>
        <p:txBody>
          <a:bodyPr>
            <a:noAutofit/>
          </a:bodyPr>
          <a:lstStyle>
            <a:lvl1pPr>
              <a:defRPr>
                <a:solidFill>
                  <a:schemeClr val="bg1"/>
                </a:solidFill>
              </a:defRPr>
            </a:lvl1pPr>
            <a:lvl2pPr>
              <a:defRPr>
                <a:solidFill>
                  <a:schemeClr val="bg1"/>
                </a:solidFill>
              </a:defRPr>
            </a:lvl2pPr>
            <a:lvl3pPr>
              <a:lnSpc>
                <a:spcPct val="130000"/>
              </a:lnSpc>
              <a:spcBef>
                <a:spcPts val="600"/>
              </a:spcBef>
              <a:defRPr>
                <a:solidFill>
                  <a:schemeClr val="bg1"/>
                </a:solidFill>
              </a:defRPr>
            </a:lvl3pPr>
            <a:lvl4pPr>
              <a:defRPr>
                <a:solidFill>
                  <a:schemeClr val="bg1"/>
                </a:solidFill>
              </a:defRPr>
            </a:lvl4pPr>
            <a:lvl5pPr>
              <a:defRPr>
                <a:solidFill>
                  <a:schemeClr val="bg1"/>
                </a:solidFill>
              </a:defRPr>
            </a:lvl5pPr>
          </a:lstStyle>
          <a:p>
            <a:pPr lvl="0"/>
            <a:r>
              <a:rPr lang="en-AU" noProof="0"/>
              <a:t>Click to edit Master text styles</a:t>
            </a:r>
          </a:p>
          <a:p>
            <a:pPr lvl="1"/>
            <a:r>
              <a:rPr lang="en-AU" noProof="0"/>
              <a:t>Second level</a:t>
            </a:r>
          </a:p>
          <a:p>
            <a:pPr lvl="2"/>
            <a:r>
              <a:rPr lang="en-AU" noProof="0"/>
              <a:t>Third level</a:t>
            </a:r>
          </a:p>
          <a:p>
            <a:pPr lvl="3"/>
            <a:r>
              <a:rPr lang="en-AU" noProof="0"/>
              <a:t>Fourth level</a:t>
            </a:r>
          </a:p>
          <a:p>
            <a:pPr lvl="4"/>
            <a:r>
              <a:rPr lang="en-AU" noProof="0"/>
              <a:t>Fifth level</a:t>
            </a:r>
          </a:p>
        </p:txBody>
      </p:sp>
    </p:spTree>
    <p:extLst>
      <p:ext uri="{BB962C8B-B14F-4D97-AF65-F5344CB8AC3E}">
        <p14:creationId xmlns:p14="http://schemas.microsoft.com/office/powerpoint/2010/main" val="1689944543"/>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Reflection_navy">
    <p:bg>
      <p:bgPr>
        <a:solidFill>
          <a:schemeClr val="accent4"/>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sp>
        <p:nvSpPr>
          <p:cNvPr id="3" name="Text Placeholder 4">
            <a:extLst>
              <a:ext uri="{FF2B5EF4-FFF2-40B4-BE49-F238E27FC236}">
                <a16:creationId xmlns:a16="http://schemas.microsoft.com/office/drawing/2014/main" id="{D52D1C47-AAD8-BD10-474A-972108DD1BC7}"/>
              </a:ext>
            </a:extLst>
          </p:cNvPr>
          <p:cNvSpPr>
            <a:spLocks noGrp="1"/>
          </p:cNvSpPr>
          <p:nvPr>
            <p:ph type="body" sz="quarter" idx="10"/>
          </p:nvPr>
        </p:nvSpPr>
        <p:spPr>
          <a:xfrm>
            <a:off x="631825" y="1476829"/>
            <a:ext cx="8054975" cy="4977961"/>
          </a:xfrm>
        </p:spPr>
        <p:txBody>
          <a:bodyPr>
            <a:noAutofit/>
          </a:bodyPr>
          <a:lstStyle>
            <a:lvl1pPr>
              <a:defRPr>
                <a:solidFill>
                  <a:schemeClr val="bg1"/>
                </a:solidFill>
              </a:defRPr>
            </a:lvl1pPr>
            <a:lvl2pPr>
              <a:defRPr>
                <a:solidFill>
                  <a:schemeClr val="bg1"/>
                </a:solidFill>
              </a:defRPr>
            </a:lvl2pPr>
            <a:lvl3pPr>
              <a:lnSpc>
                <a:spcPct val="130000"/>
              </a:lnSpc>
              <a:spcBef>
                <a:spcPts val="600"/>
              </a:spcBef>
              <a:defRPr>
                <a:solidFill>
                  <a:schemeClr val="bg1"/>
                </a:solidFill>
              </a:defRPr>
            </a:lvl3pPr>
            <a:lvl4pPr>
              <a:defRPr>
                <a:solidFill>
                  <a:schemeClr val="bg1"/>
                </a:solidFill>
              </a:defRPr>
            </a:lvl4pPr>
            <a:lvl5pPr>
              <a:defRPr>
                <a:solidFill>
                  <a:schemeClr val="bg1"/>
                </a:solidFill>
              </a:defRPr>
            </a:lvl5pPr>
          </a:lstStyle>
          <a:p>
            <a:pPr lvl="0"/>
            <a:r>
              <a:rPr lang="en-AU" noProof="0"/>
              <a:t>Click to edit Master text styles</a:t>
            </a:r>
          </a:p>
          <a:p>
            <a:pPr lvl="1"/>
            <a:r>
              <a:rPr lang="en-AU" noProof="0"/>
              <a:t>Second level</a:t>
            </a:r>
          </a:p>
          <a:p>
            <a:pPr lvl="2"/>
            <a:r>
              <a:rPr lang="en-AU" noProof="0"/>
              <a:t>Third level</a:t>
            </a:r>
          </a:p>
          <a:p>
            <a:pPr lvl="3"/>
            <a:r>
              <a:rPr lang="en-AU" noProof="0"/>
              <a:t>Fourth level</a:t>
            </a:r>
          </a:p>
          <a:p>
            <a:pPr lvl="4"/>
            <a:r>
              <a:rPr lang="en-AU" noProof="0"/>
              <a:t>Fifth level</a:t>
            </a:r>
          </a:p>
        </p:txBody>
      </p:sp>
      <p:pic>
        <p:nvPicPr>
          <p:cNvPr id="5" name="Content Placeholder 31">
            <a:extLst>
              <a:ext uri="{FF2B5EF4-FFF2-40B4-BE49-F238E27FC236}">
                <a16:creationId xmlns:a16="http://schemas.microsoft.com/office/drawing/2014/main" id="{ED57DA5E-447F-3FB4-85AE-0A1B95E08488}"/>
              </a:ext>
              <a:ext uri="{C183D7F6-B498-43B3-948B-1728B52AA6E4}">
                <adec:decorative xmlns:adec="http://schemas.microsoft.com/office/drawing/2017/decorative" val="1"/>
              </a:ext>
            </a:extLst>
          </p:cNvPr>
          <p:cNvPicPr>
            <a:picLocks noChangeAspect="1"/>
          </p:cNvPicPr>
          <p:nvPr/>
        </p:nvPicPr>
        <p:blipFill rotWithShape="1">
          <a:blip>
            <a:extLst>
              <a:ext uri="{96DAC541-7B7A-43D3-8B79-37D633B846F1}">
                <asvg:svgBlip xmlns:asvg="http://schemas.microsoft.com/office/drawing/2016/SVG/main" r:embed="rId2"/>
              </a:ext>
            </a:extLst>
          </a:blip>
          <a:srcRect b="2384"/>
          <a:stretch/>
        </p:blipFill>
        <p:spPr>
          <a:xfrm>
            <a:off x="8547234" y="3635136"/>
            <a:ext cx="3301580" cy="3222863"/>
          </a:xfrm>
          <a:prstGeom prst="rect">
            <a:avLst/>
          </a:prstGeom>
        </p:spPr>
      </p:pic>
    </p:spTree>
    <p:extLst>
      <p:ext uri="{BB962C8B-B14F-4D97-AF65-F5344CB8AC3E}">
        <p14:creationId xmlns:p14="http://schemas.microsoft.com/office/powerpoint/2010/main" val="1065492460"/>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1_Heading 1 only">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Tree>
    <p:extLst>
      <p:ext uri="{BB962C8B-B14F-4D97-AF65-F5344CB8AC3E}">
        <p14:creationId xmlns:p14="http://schemas.microsoft.com/office/powerpoint/2010/main" val="4168741254"/>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Full imag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B048964-CBDF-49F3-BCB8-E055D360FBBE}"/>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icture Placeholder 3">
            <a:extLst>
              <a:ext uri="{FF2B5EF4-FFF2-40B4-BE49-F238E27FC236}">
                <a16:creationId xmlns:a16="http://schemas.microsoft.com/office/drawing/2014/main" id="{29CBC331-4DD0-48E4-B7D8-6882652576A9}"/>
              </a:ext>
            </a:extLst>
          </p:cNvPr>
          <p:cNvSpPr>
            <a:spLocks noGrp="1"/>
          </p:cNvSpPr>
          <p:nvPr>
            <p:ph type="pic" sz="quarter" idx="11"/>
          </p:nvPr>
        </p:nvSpPr>
        <p:spPr>
          <a:xfrm>
            <a:off x="0" y="0"/>
            <a:ext cx="12192000" cy="6858000"/>
          </a:xfrm>
          <a:prstGeom prst="rect">
            <a:avLst/>
          </a:prstGeom>
        </p:spPr>
        <p:txBody>
          <a:bodyPr anchor="ctr"/>
          <a:lstStyle>
            <a:lvl1pPr algn="ctr">
              <a:defRPr/>
            </a:lvl1pPr>
          </a:lstStyle>
          <a:p>
            <a:r>
              <a:rPr lang="en-US" noProof="0"/>
              <a:t>Click icon to add picture</a:t>
            </a:r>
            <a:endParaRPr lang="en-AU" noProof="0"/>
          </a:p>
        </p:txBody>
      </p:sp>
    </p:spTree>
    <p:extLst>
      <p:ext uri="{BB962C8B-B14F-4D97-AF65-F5344CB8AC3E}">
        <p14:creationId xmlns:p14="http://schemas.microsoft.com/office/powerpoint/2010/main" val="1470816015"/>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943993379"/>
      </p:ext>
    </p:extLst>
  </p:cSld>
  <p:clrMapOvr>
    <a:masterClrMapping/>
  </p:clrMapOvr>
  <p:hf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Heading and imag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3C43BE73-9F53-4B62-873C-CE7ADCBA46CE}"/>
              </a:ext>
            </a:extLst>
          </p:cNvPr>
          <p:cNvSpPr>
            <a:spLocks noGrp="1"/>
          </p:cNvSpPr>
          <p:nvPr>
            <p:ph type="pic" sz="quarter" idx="10"/>
          </p:nvPr>
        </p:nvSpPr>
        <p:spPr>
          <a:xfrm>
            <a:off x="619124" y="1973953"/>
            <a:ext cx="4562475" cy="4264922"/>
          </a:xfrm>
          <a:custGeom>
            <a:avLst/>
            <a:gdLst>
              <a:gd name="connsiteX0" fmla="*/ 0 w 4562475"/>
              <a:gd name="connsiteY0" fmla="*/ 0 h 4264922"/>
              <a:gd name="connsiteX1" fmla="*/ 4562475 w 4562475"/>
              <a:gd name="connsiteY1" fmla="*/ 0 h 4264922"/>
              <a:gd name="connsiteX2" fmla="*/ 4562475 w 4562475"/>
              <a:gd name="connsiteY2" fmla="*/ 4264922 h 4264922"/>
              <a:gd name="connsiteX3" fmla="*/ 0 w 4562475"/>
              <a:gd name="connsiteY3" fmla="*/ 4264922 h 4264922"/>
            </a:gdLst>
            <a:ahLst/>
            <a:cxnLst>
              <a:cxn ang="0">
                <a:pos x="connsiteX0" y="connsiteY0"/>
              </a:cxn>
              <a:cxn ang="0">
                <a:pos x="connsiteX1" y="connsiteY1"/>
              </a:cxn>
              <a:cxn ang="0">
                <a:pos x="connsiteX2" y="connsiteY2"/>
              </a:cxn>
              <a:cxn ang="0">
                <a:pos x="connsiteX3" y="connsiteY3"/>
              </a:cxn>
            </a:cxnLst>
            <a:rect l="l" t="t" r="r" b="b"/>
            <a:pathLst>
              <a:path w="4562475" h="4264922">
                <a:moveTo>
                  <a:pt x="0" y="0"/>
                </a:moveTo>
                <a:lnTo>
                  <a:pt x="4562475" y="0"/>
                </a:lnTo>
                <a:lnTo>
                  <a:pt x="4562475" y="4264922"/>
                </a:lnTo>
                <a:lnTo>
                  <a:pt x="0" y="4264922"/>
                </a:lnTo>
                <a:close/>
              </a:path>
            </a:pathLst>
          </a:custGeom>
        </p:spPr>
        <p:txBody>
          <a:bodyPr wrap="square">
            <a:noAutofit/>
          </a:bodyPr>
          <a:lstStyle/>
          <a:p>
            <a:r>
              <a:rPr lang="en-US" noProof="0"/>
              <a:t>Click icon to add picture</a:t>
            </a:r>
            <a:endParaRPr lang="en-AU" noProof="0"/>
          </a:p>
        </p:txBody>
      </p:sp>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5000" y="527905"/>
            <a:ext cx="10922000" cy="502749"/>
          </a:xfrm>
          <a:prstGeom prst="rect">
            <a:avLst/>
          </a:prstGeom>
        </p:spPr>
        <p:txBody>
          <a:bodyPr/>
          <a:lstStyle>
            <a:lvl1pPr algn="l">
              <a:defRPr sz="2800" baseline="0">
                <a:latin typeface="Montserrat" panose="00000500000000000000" pitchFamily="2" charset="0"/>
              </a:defRPr>
            </a:lvl1pPr>
          </a:lstStyle>
          <a:p>
            <a:r>
              <a:rPr lang="en-AU" noProof="0"/>
              <a:t>Click to add title</a:t>
            </a:r>
          </a:p>
        </p:txBody>
      </p:sp>
    </p:spTree>
    <p:extLst>
      <p:ext uri="{BB962C8B-B14F-4D97-AF65-F5344CB8AC3E}">
        <p14:creationId xmlns:p14="http://schemas.microsoft.com/office/powerpoint/2010/main" val="2112511887"/>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AERO acknowledgem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832858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F9890C6-70FB-1141-ACB3-AECD84C25B97}"/>
              </a:ext>
            </a:extLst>
          </p:cNvPr>
          <p:cNvSpPr>
            <a:spLocks noGrp="1"/>
          </p:cNvSpPr>
          <p:nvPr>
            <p:ph type="body" idx="1"/>
          </p:nvPr>
        </p:nvSpPr>
        <p:spPr>
          <a:xfrm>
            <a:off x="635000" y="1825625"/>
            <a:ext cx="10922000" cy="4351338"/>
          </a:xfrm>
          <a:prstGeom prst="rect">
            <a:avLst/>
          </a:prstGeom>
        </p:spPr>
        <p:txBody>
          <a:bodyPr vert="horz" lIns="91440" tIns="45720" rIns="91440" bIns="45720" rtlCol="0">
            <a:normAutofit/>
          </a:bodyPr>
          <a:lstStyle/>
          <a:p>
            <a:pPr lvl="0"/>
            <a:r>
              <a:rPr lang="en-AU" noProof="0" dirty="0"/>
              <a:t>Body copy</a:t>
            </a:r>
          </a:p>
          <a:p>
            <a:pPr lvl="1"/>
            <a:r>
              <a:rPr lang="en-AU" noProof="0" dirty="0"/>
              <a:t>Heading 2</a:t>
            </a:r>
          </a:p>
          <a:p>
            <a:pPr lvl="2"/>
            <a:r>
              <a:rPr lang="en-AU" noProof="0" dirty="0"/>
              <a:t>Bullet 2</a:t>
            </a:r>
          </a:p>
          <a:p>
            <a:pPr lvl="3"/>
            <a:r>
              <a:rPr lang="en-AU" noProof="0" dirty="0"/>
              <a:t>Bullet 2</a:t>
            </a:r>
          </a:p>
          <a:p>
            <a:pPr lvl="4"/>
            <a:r>
              <a:rPr lang="en-AU" noProof="0" dirty="0"/>
              <a:t>Number 1</a:t>
            </a:r>
          </a:p>
        </p:txBody>
      </p:sp>
      <p:sp>
        <p:nvSpPr>
          <p:cNvPr id="2" name="Title Placeholder 1">
            <a:extLst>
              <a:ext uri="{FF2B5EF4-FFF2-40B4-BE49-F238E27FC236}">
                <a16:creationId xmlns:a16="http://schemas.microsoft.com/office/drawing/2014/main" id="{68B87143-A6FB-0B40-9EBA-991BAD862D66}"/>
              </a:ext>
            </a:extLst>
          </p:cNvPr>
          <p:cNvSpPr>
            <a:spLocks noGrp="1"/>
          </p:cNvSpPr>
          <p:nvPr>
            <p:ph type="title"/>
          </p:nvPr>
        </p:nvSpPr>
        <p:spPr>
          <a:xfrm>
            <a:off x="635000" y="365125"/>
            <a:ext cx="10515600" cy="1325563"/>
          </a:xfrm>
          <a:prstGeom prst="rect">
            <a:avLst/>
          </a:prstGeom>
        </p:spPr>
        <p:txBody>
          <a:bodyPr vert="horz" lIns="91440" tIns="45720" rIns="91440" bIns="45720" rtlCol="0" anchor="ctr">
            <a:normAutofit/>
          </a:bodyPr>
          <a:lstStyle/>
          <a:p>
            <a:r>
              <a:rPr lang="en-AU" noProof="0"/>
              <a:t>Click to edit Master title style</a:t>
            </a:r>
          </a:p>
        </p:txBody>
      </p:sp>
    </p:spTree>
    <p:extLst>
      <p:ext uri="{BB962C8B-B14F-4D97-AF65-F5344CB8AC3E}">
        <p14:creationId xmlns:p14="http://schemas.microsoft.com/office/powerpoint/2010/main" val="1497190410"/>
      </p:ext>
    </p:extLst>
  </p:cSld>
  <p:clrMap bg1="lt1" tx1="dk1" bg2="lt2" tx2="dk2" accent1="accent1" accent2="accent2" accent3="accent3" accent4="accent4" accent5="accent5" accent6="accent6" hlink="hlink" folHlink="folHlink"/>
  <p:sldLayoutIdLst>
    <p:sldLayoutId id="2147484107" r:id="rId1"/>
    <p:sldLayoutId id="2147484108" r:id="rId2"/>
    <p:sldLayoutId id="2147484109" r:id="rId3"/>
    <p:sldLayoutId id="2147484110" r:id="rId4"/>
    <p:sldLayoutId id="2147484111" r:id="rId5"/>
    <p:sldLayoutId id="2147484112" r:id="rId6"/>
    <p:sldLayoutId id="2147484113" r:id="rId7"/>
    <p:sldLayoutId id="2147484114" r:id="rId8"/>
    <p:sldLayoutId id="2147484115" r:id="rId9"/>
    <p:sldLayoutId id="2147484116" r:id="rId10"/>
    <p:sldLayoutId id="2147484117" r:id="rId11"/>
    <p:sldLayoutId id="2147484118" r:id="rId12"/>
    <p:sldLayoutId id="2147484119" r:id="rId13"/>
    <p:sldLayoutId id="2147484120" r:id="rId14"/>
    <p:sldLayoutId id="2147484121" r:id="rId15"/>
    <p:sldLayoutId id="2147484122" r:id="rId16"/>
    <p:sldLayoutId id="2147484123" r:id="rId17"/>
    <p:sldLayoutId id="2147484124" r:id="rId18"/>
    <p:sldLayoutId id="2147484125" r:id="rId19"/>
  </p:sldLayoutIdLst>
  <p:hf hdr="0" ftr="0" dt="0"/>
  <p:txStyles>
    <p:titleStyle>
      <a:lvl1pPr algn="l" defTabSz="914400" rtl="0" eaLnBrk="1" latinLnBrk="0" hangingPunct="1">
        <a:lnSpc>
          <a:spcPct val="90000"/>
        </a:lnSpc>
        <a:spcBef>
          <a:spcPct val="0"/>
        </a:spcBef>
        <a:buNone/>
        <a:defRPr sz="2800" b="1" i="0" kern="1800" spc="0" baseline="0">
          <a:solidFill>
            <a:schemeClr val="tx1"/>
          </a:solidFill>
          <a:latin typeface="Montserrat" panose="00000500000000000000" pitchFamily="2" charset="0"/>
          <a:ea typeface="+mj-ea"/>
          <a:cs typeface="+mj-cs"/>
        </a:defRPr>
      </a:lvl1pPr>
    </p:titleStyle>
    <p:bodyStyle>
      <a:lvl1pPr marL="0" indent="0" algn="l" defTabSz="914400" rtl="0" eaLnBrk="1" latinLnBrk="0" hangingPunct="1">
        <a:lnSpc>
          <a:spcPct val="120000"/>
        </a:lnSpc>
        <a:spcBef>
          <a:spcPts val="1200"/>
        </a:spcBef>
        <a:spcAft>
          <a:spcPts val="1200"/>
        </a:spcAft>
        <a:buFontTx/>
        <a:buNone/>
        <a:defRPr sz="2000" b="0" i="0" kern="1200" baseline="0">
          <a:solidFill>
            <a:schemeClr val="bg2">
              <a:lumMod val="10000"/>
            </a:schemeClr>
          </a:solidFill>
          <a:latin typeface="Montserrat" panose="00000500000000000000" pitchFamily="2" charset="0"/>
          <a:ea typeface="+mn-ea"/>
          <a:cs typeface="+mn-cs"/>
        </a:defRPr>
      </a:lvl1pPr>
      <a:lvl2pPr marL="0" indent="0" algn="l" defTabSz="914400" rtl="0" eaLnBrk="1" latinLnBrk="0" hangingPunct="1">
        <a:lnSpc>
          <a:spcPct val="120000"/>
        </a:lnSpc>
        <a:spcBef>
          <a:spcPts val="1200"/>
        </a:spcBef>
        <a:spcAft>
          <a:spcPts val="1200"/>
        </a:spcAft>
        <a:buClrTx/>
        <a:buSzPct val="150000"/>
        <a:buFont typeface="Montserrat Medium" panose="00000600000000000000" pitchFamily="2" charset="0"/>
        <a:buNone/>
        <a:defRPr sz="2400" b="1" kern="1200" baseline="0">
          <a:solidFill>
            <a:schemeClr val="accent1"/>
          </a:solidFill>
          <a:latin typeface="Montserrat" panose="00000500000000000000" pitchFamily="2" charset="0"/>
          <a:ea typeface="+mn-ea"/>
          <a:cs typeface="+mn-cs"/>
        </a:defRPr>
      </a:lvl2pPr>
      <a:lvl3pPr marL="288000" indent="-288000" algn="l" defTabSz="914400" rtl="0" eaLnBrk="1" latinLnBrk="0" hangingPunct="1">
        <a:lnSpc>
          <a:spcPct val="120000"/>
        </a:lnSpc>
        <a:spcBef>
          <a:spcPts val="0"/>
        </a:spcBef>
        <a:spcAft>
          <a:spcPts val="1200"/>
        </a:spcAft>
        <a:buClrTx/>
        <a:buSzPct val="105000"/>
        <a:buFont typeface="Arial" panose="020B0604020202020204" pitchFamily="34" charset="0"/>
        <a:buChar char="•"/>
        <a:defRPr sz="2000" b="0" kern="1200" baseline="0">
          <a:solidFill>
            <a:schemeClr val="bg2">
              <a:lumMod val="10000"/>
            </a:schemeClr>
          </a:solidFill>
          <a:latin typeface="Montserrat" panose="00000500000000000000" pitchFamily="2" charset="0"/>
          <a:ea typeface="+mn-ea"/>
          <a:cs typeface="+mn-cs"/>
        </a:defRPr>
      </a:lvl3pPr>
      <a:lvl4pPr marL="648000" indent="-288000" algn="l" defTabSz="914400" rtl="0" eaLnBrk="1" latinLnBrk="0" hangingPunct="1">
        <a:lnSpc>
          <a:spcPct val="120000"/>
        </a:lnSpc>
        <a:spcBef>
          <a:spcPts val="0"/>
        </a:spcBef>
        <a:spcAft>
          <a:spcPts val="1200"/>
        </a:spcAft>
        <a:buClrTx/>
        <a:buSzPct val="100000"/>
        <a:buFont typeface="Montserrat" panose="00000500000000000000" pitchFamily="2" charset="0"/>
        <a:buChar char="–"/>
        <a:defRPr sz="2000" b="0" kern="1200" baseline="0">
          <a:solidFill>
            <a:schemeClr val="bg2">
              <a:lumMod val="10000"/>
            </a:schemeClr>
          </a:solidFill>
          <a:latin typeface="Montserrat" panose="00000500000000000000" pitchFamily="2" charset="0"/>
          <a:ea typeface="+mn-ea"/>
          <a:cs typeface="+mn-cs"/>
        </a:defRPr>
      </a:lvl4pPr>
      <a:lvl5pPr marL="288000" indent="-288000" algn="l" defTabSz="914400" rtl="0" eaLnBrk="1" latinLnBrk="0" hangingPunct="1">
        <a:lnSpc>
          <a:spcPct val="120000"/>
        </a:lnSpc>
        <a:spcBef>
          <a:spcPts val="600"/>
        </a:spcBef>
        <a:spcAft>
          <a:spcPts val="1200"/>
        </a:spcAft>
        <a:buClrTx/>
        <a:buSzPct val="100000"/>
        <a:buFont typeface="+mj-lt"/>
        <a:buAutoNum type="arabicPeriod"/>
        <a:defRPr sz="2000" b="0" kern="1200" baseline="0">
          <a:solidFill>
            <a:schemeClr val="bg2">
              <a:lumMod val="10000"/>
            </a:schemeClr>
          </a:solidFill>
          <a:latin typeface="Montserrat" panose="000005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91">
          <p15:clr>
            <a:srgbClr val="F26B43"/>
          </p15:clr>
        </p15:guide>
        <p15:guide id="2" pos="461">
          <p15:clr>
            <a:srgbClr val="F26B43"/>
          </p15:clr>
        </p15:guide>
        <p15:guide id="5" orient="horz" pos="2160" userDrawn="1">
          <p15:clr>
            <a:srgbClr val="F26B43"/>
          </p15:clr>
        </p15:guide>
        <p15:guide id="6"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hyperlink" Target="https://www.edresearch.edu.au/guides-resources/practice-resources/classroom-management-professional-learning-resources"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hyperlink" Target="https://www.istockphoto.com/photo/teenage-students-listening-to-male-teacher-in-classroom-gm887318088-246272926" TargetMode="Externa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7.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1.xml"/><Relationship Id="rId1" Type="http://schemas.openxmlformats.org/officeDocument/2006/relationships/video" Target="https://www.youtube.com/embed/0euzh5ooRfQ?start=16&amp;feature=oembed" TargetMode="External"/><Relationship Id="rId5" Type="http://schemas.openxmlformats.org/officeDocument/2006/relationships/image" Target="../media/image6.jpeg"/><Relationship Id="rId4" Type="http://schemas.openxmlformats.org/officeDocument/2006/relationships/hyperlink" Target="https://www.edresearch.edu.au/guides-resources/videos/setting-behaviour-expectations-completing-learning-tasks-classroom-management-practice" TargetMode="Externa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4.xml"/><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38F0F50-13A1-8BEB-3566-6BB956D15FC9}"/>
              </a:ext>
            </a:extLst>
          </p:cNvPr>
          <p:cNvSpPr>
            <a:spLocks noGrp="1"/>
          </p:cNvSpPr>
          <p:nvPr>
            <p:ph type="title"/>
          </p:nvPr>
        </p:nvSpPr>
        <p:spPr>
          <a:xfrm>
            <a:off x="613228" y="479195"/>
            <a:ext cx="9889055" cy="2120068"/>
          </a:xfrm>
        </p:spPr>
        <p:txBody>
          <a:bodyPr/>
          <a:lstStyle/>
          <a:p>
            <a:r>
              <a:rPr lang="en-AU" noProof="0"/>
              <a:t>Before using this slide deck, please read AERO's practice resource, </a:t>
            </a:r>
            <a:r>
              <a:rPr lang="en-AU" b="1" noProof="0">
                <a:hlinkClick r:id="rId3"/>
              </a:rPr>
              <a:t>A Whole-School Approach to Classroom Management: Facilitation Guide</a:t>
            </a:r>
            <a:r>
              <a:rPr lang="en-AU" noProof="0"/>
              <a:t>, and follow the instructions for preparing this slide deck.</a:t>
            </a:r>
          </a:p>
        </p:txBody>
      </p:sp>
    </p:spTree>
    <p:extLst>
      <p:ext uri="{BB962C8B-B14F-4D97-AF65-F5344CB8AC3E}">
        <p14:creationId xmlns:p14="http://schemas.microsoft.com/office/powerpoint/2010/main" val="31305481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8A4AD4A-D11D-7D51-8F16-5347017C9C9E}"/>
              </a:ext>
            </a:extLst>
          </p:cNvPr>
          <p:cNvSpPr>
            <a:spLocks noGrp="1"/>
          </p:cNvSpPr>
          <p:nvPr>
            <p:ph type="title"/>
          </p:nvPr>
        </p:nvSpPr>
        <p:spPr>
          <a:xfrm>
            <a:off x="634999" y="620713"/>
            <a:ext cx="10973067" cy="5562373"/>
          </a:xfrm>
        </p:spPr>
        <p:txBody>
          <a:bodyPr>
            <a:normAutofit/>
          </a:bodyPr>
          <a:lstStyle/>
          <a:p>
            <a:pPr>
              <a:lnSpc>
                <a:spcPct val="100000"/>
              </a:lnSpc>
            </a:pPr>
            <a:r>
              <a:rPr lang="en-AU" sz="4800" b="1" noProof="0">
                <a:latin typeface="Montserrat" panose="00000500000000000000" pitchFamily="2" charset="0"/>
              </a:rPr>
              <a:t>Setting behaviour expectations for completing learning tasks: </a:t>
            </a:r>
            <a:br>
              <a:rPr lang="en-AU" sz="4800" b="1" noProof="0">
                <a:latin typeface="Montserrat" panose="00000500000000000000" pitchFamily="2" charset="0"/>
              </a:rPr>
            </a:br>
            <a:r>
              <a:rPr lang="en-AU" sz="4800" b="1" noProof="0">
                <a:latin typeface="Montserrat" panose="00000500000000000000" pitchFamily="2" charset="0"/>
              </a:rPr>
              <a:t>Developing practice</a:t>
            </a:r>
          </a:p>
        </p:txBody>
      </p:sp>
    </p:spTree>
    <p:extLst>
      <p:ext uri="{BB962C8B-B14F-4D97-AF65-F5344CB8AC3E}">
        <p14:creationId xmlns:p14="http://schemas.microsoft.com/office/powerpoint/2010/main" val="42623678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2C5C6A-EAB5-8DF1-E110-160FEE59FC96}"/>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0331052A-641B-40DA-6AB9-8247F484E84F}"/>
              </a:ext>
            </a:extLst>
          </p:cNvPr>
          <p:cNvSpPr>
            <a:spLocks noGrp="1"/>
          </p:cNvSpPr>
          <p:nvPr>
            <p:ph type="title"/>
          </p:nvPr>
        </p:nvSpPr>
        <p:spPr/>
        <p:txBody>
          <a:bodyPr/>
          <a:lstStyle/>
          <a:p>
            <a:r>
              <a:rPr lang="en-AU" noProof="0"/>
              <a:t>Acknowledgement of Country</a:t>
            </a:r>
          </a:p>
        </p:txBody>
      </p:sp>
      <p:sp>
        <p:nvSpPr>
          <p:cNvPr id="2" name="Text Placeholder 1">
            <a:extLst>
              <a:ext uri="{FF2B5EF4-FFF2-40B4-BE49-F238E27FC236}">
                <a16:creationId xmlns:a16="http://schemas.microsoft.com/office/drawing/2014/main" id="{31796F4E-7379-6FF4-90BA-3BE0BD11C994}"/>
              </a:ext>
            </a:extLst>
          </p:cNvPr>
          <p:cNvSpPr>
            <a:spLocks noGrp="1"/>
          </p:cNvSpPr>
          <p:nvPr>
            <p:ph type="body" sz="quarter" idx="14"/>
          </p:nvPr>
        </p:nvSpPr>
        <p:spPr/>
        <p:txBody>
          <a:bodyPr/>
          <a:lstStyle/>
          <a:p>
            <a:endParaRPr lang="en-AU" noProof="0"/>
          </a:p>
        </p:txBody>
      </p:sp>
    </p:spTree>
    <p:extLst>
      <p:ext uri="{BB962C8B-B14F-4D97-AF65-F5344CB8AC3E}">
        <p14:creationId xmlns:p14="http://schemas.microsoft.com/office/powerpoint/2010/main" val="1712015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D004466-0B30-203E-532A-09BC16350168}"/>
              </a:ext>
              <a:ext uri="{C183D7F6-B498-43B3-948B-1728B52AA6E4}">
                <adec:decorative xmlns:adec="http://schemas.microsoft.com/office/drawing/2017/decorative" val="1"/>
              </a:ext>
            </a:extLst>
          </p:cNvPr>
          <p:cNvPicPr>
            <a:picLocks noChangeAspect="1"/>
          </p:cNvPicPr>
          <p:nvPr/>
        </p:nvPicPr>
        <p:blipFill>
          <a:blip r:embed="rId3"/>
          <a:srcRect l="27475" r="16845"/>
          <a:stretch>
            <a:fillRect/>
          </a:stretch>
        </p:blipFill>
        <p:spPr>
          <a:xfrm>
            <a:off x="6464300" y="0"/>
            <a:ext cx="5727700" cy="6858000"/>
          </a:xfrm>
          <a:prstGeom prst="rect">
            <a:avLst/>
          </a:prstGeom>
        </p:spPr>
      </p:pic>
      <p:sp>
        <p:nvSpPr>
          <p:cNvPr id="10" name="Title 9">
            <a:extLst>
              <a:ext uri="{FF2B5EF4-FFF2-40B4-BE49-F238E27FC236}">
                <a16:creationId xmlns:a16="http://schemas.microsoft.com/office/drawing/2014/main" id="{BF6E3266-1EE7-F621-70F8-659C5ECF185F}"/>
              </a:ext>
            </a:extLst>
          </p:cNvPr>
          <p:cNvSpPr>
            <a:spLocks noGrp="1"/>
          </p:cNvSpPr>
          <p:nvPr>
            <p:ph type="title"/>
          </p:nvPr>
        </p:nvSpPr>
        <p:spPr/>
        <p:txBody>
          <a:bodyPr>
            <a:normAutofit/>
          </a:bodyPr>
          <a:lstStyle/>
          <a:p>
            <a:r>
              <a:rPr lang="en-AU" noProof="0"/>
              <a:t>Purpose of this session</a:t>
            </a:r>
          </a:p>
        </p:txBody>
      </p:sp>
      <p:sp>
        <p:nvSpPr>
          <p:cNvPr id="12" name="Text Placeholder 11">
            <a:extLst>
              <a:ext uri="{FF2B5EF4-FFF2-40B4-BE49-F238E27FC236}">
                <a16:creationId xmlns:a16="http://schemas.microsoft.com/office/drawing/2014/main" id="{EF19C1DE-6E53-6E89-AC4E-3EBB27256DEC}"/>
              </a:ext>
            </a:extLst>
          </p:cNvPr>
          <p:cNvSpPr>
            <a:spLocks noGrp="1"/>
          </p:cNvSpPr>
          <p:nvPr>
            <p:ph type="body" sz="quarter" idx="12"/>
          </p:nvPr>
        </p:nvSpPr>
        <p:spPr/>
        <p:txBody>
          <a:bodyPr/>
          <a:lstStyle/>
          <a:p>
            <a:r>
              <a:rPr lang="en-AU" noProof="0"/>
              <a:t>To </a:t>
            </a:r>
            <a:r>
              <a:rPr lang="en-AU"/>
              <a:t>develop your understanding and use of </a:t>
            </a:r>
            <a:r>
              <a:rPr lang="en-AU" noProof="0"/>
              <a:t>setting behaviour expectations for completing learning tasks.</a:t>
            </a:r>
          </a:p>
        </p:txBody>
      </p:sp>
      <p:sp>
        <p:nvSpPr>
          <p:cNvPr id="13" name="Text Placeholder 12">
            <a:extLst>
              <a:ext uri="{FF2B5EF4-FFF2-40B4-BE49-F238E27FC236}">
                <a16:creationId xmlns:a16="http://schemas.microsoft.com/office/drawing/2014/main" id="{D2702697-4F17-E26B-C70A-D264223BE7BC}"/>
              </a:ext>
              <a:ext uri="{C183D7F6-B498-43B3-948B-1728B52AA6E4}">
                <adec:decorative xmlns:adec="http://schemas.microsoft.com/office/drawing/2017/decorative" val="1"/>
              </a:ext>
            </a:extLst>
          </p:cNvPr>
          <p:cNvSpPr>
            <a:spLocks noGrp="1"/>
          </p:cNvSpPr>
          <p:nvPr>
            <p:ph type="body" sz="quarter" idx="13"/>
          </p:nvPr>
        </p:nvSpPr>
        <p:spPr/>
        <p:txBody>
          <a:bodyPr>
            <a:normAutofit/>
          </a:bodyPr>
          <a:lstStyle/>
          <a:p>
            <a:r>
              <a:rPr lang="en-US">
                <a:hlinkClick r:id="rId4">
                  <a:extLst>
                    <a:ext uri="{A12FA001-AC4F-418D-AE19-62706E023703}">
                      <ahyp:hlinkClr xmlns:ahyp="http://schemas.microsoft.com/office/drawing/2018/hyperlinkcolor" val="tx"/>
                    </a:ext>
                  </a:extLst>
                </a:hlinkClick>
              </a:rPr>
              <a:t>Image credit: iStock.com/</a:t>
            </a:r>
            <a:r>
              <a:rPr lang="en-US" err="1">
                <a:hlinkClick r:id="rId4">
                  <a:extLst>
                    <a:ext uri="{A12FA001-AC4F-418D-AE19-62706E023703}">
                      <ahyp:hlinkClr xmlns:ahyp="http://schemas.microsoft.com/office/drawing/2018/hyperlinkcolor" val="tx"/>
                    </a:ext>
                  </a:extLst>
                </a:hlinkClick>
              </a:rPr>
              <a:t>monkeybusinessimages</a:t>
            </a:r>
            <a:endParaRPr lang="en-AU"/>
          </a:p>
        </p:txBody>
      </p:sp>
    </p:spTree>
    <p:extLst>
      <p:ext uri="{BB962C8B-B14F-4D97-AF65-F5344CB8AC3E}">
        <p14:creationId xmlns:p14="http://schemas.microsoft.com/office/powerpoint/2010/main" val="6139608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F2FAAE6-5F73-AB27-DD15-803EA411D66C}"/>
              </a:ext>
            </a:extLst>
          </p:cNvPr>
          <p:cNvSpPr>
            <a:spLocks noGrp="1"/>
          </p:cNvSpPr>
          <p:nvPr>
            <p:ph type="title"/>
          </p:nvPr>
        </p:nvSpPr>
        <p:spPr/>
        <p:txBody>
          <a:bodyPr>
            <a:normAutofit/>
          </a:bodyPr>
          <a:lstStyle/>
          <a:p>
            <a:r>
              <a:rPr lang="en-AU" noProof="0"/>
              <a:t>Australian Professional Standards for Teachers</a:t>
            </a:r>
          </a:p>
        </p:txBody>
      </p:sp>
      <p:sp>
        <p:nvSpPr>
          <p:cNvPr id="2" name="Text Placeholder 1">
            <a:extLst>
              <a:ext uri="{FF2B5EF4-FFF2-40B4-BE49-F238E27FC236}">
                <a16:creationId xmlns:a16="http://schemas.microsoft.com/office/drawing/2014/main" id="{4DE85C04-90B9-D4C8-71F7-68AC5BFDDD27}"/>
              </a:ext>
            </a:extLst>
          </p:cNvPr>
          <p:cNvSpPr>
            <a:spLocks noGrp="1"/>
          </p:cNvSpPr>
          <p:nvPr>
            <p:ph type="body" sz="quarter" idx="10"/>
          </p:nvPr>
        </p:nvSpPr>
        <p:spPr>
          <a:xfrm>
            <a:off x="631825" y="1449388"/>
            <a:ext cx="10922000" cy="4763484"/>
          </a:xfrm>
        </p:spPr>
        <p:txBody>
          <a:bodyPr/>
          <a:lstStyle/>
          <a:p>
            <a:r>
              <a:rPr lang="en-AU" noProof="0"/>
              <a:t>This professional learning aligns with the following focus areas:</a:t>
            </a:r>
          </a:p>
          <a:p>
            <a:pPr lvl="2"/>
            <a:r>
              <a:rPr lang="en-AU" noProof="0"/>
              <a:t>Create and maintain supportive and safe learning environments (APST 4)</a:t>
            </a:r>
          </a:p>
          <a:p>
            <a:pPr lvl="3"/>
            <a:r>
              <a:rPr lang="en-AU" noProof="0"/>
              <a:t>support student participation (APST 4.1)</a:t>
            </a:r>
          </a:p>
          <a:p>
            <a:pPr lvl="3"/>
            <a:r>
              <a:rPr lang="en-AU" noProof="0"/>
              <a:t>manage classroom activities (APST 4.2)</a:t>
            </a:r>
          </a:p>
          <a:p>
            <a:pPr lvl="3"/>
            <a:r>
              <a:rPr lang="en-AU" noProof="0"/>
              <a:t>manage challenging behaviour (APST 4.3)</a:t>
            </a:r>
          </a:p>
          <a:p>
            <a:pPr lvl="3"/>
            <a:r>
              <a:rPr lang="en-AU" noProof="0"/>
              <a:t>maintain student safety (APST 4.4)</a:t>
            </a:r>
          </a:p>
          <a:p>
            <a:pPr lvl="2"/>
            <a:r>
              <a:rPr lang="en-AU" noProof="0"/>
              <a:t>Engage in professional learning (APST 6)</a:t>
            </a:r>
          </a:p>
          <a:p>
            <a:pPr lvl="3"/>
            <a:r>
              <a:rPr lang="en-AU" noProof="0"/>
              <a:t>engage in professional learning and improve practice (APST 6.2)</a:t>
            </a:r>
          </a:p>
          <a:p>
            <a:pPr lvl="3"/>
            <a:r>
              <a:rPr lang="en-AU" noProof="0"/>
              <a:t>engage with colleagues and improve practice (APST 6.3)</a:t>
            </a:r>
          </a:p>
        </p:txBody>
      </p:sp>
    </p:spTree>
    <p:extLst>
      <p:ext uri="{BB962C8B-B14F-4D97-AF65-F5344CB8AC3E}">
        <p14:creationId xmlns:p14="http://schemas.microsoft.com/office/powerpoint/2010/main" val="29708364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pic>
        <p:nvPicPr>
          <p:cNvPr id="18" name="Picture 17" descr="Cover image of AERO's Foundational classroom management resources handbook">
            <a:extLst>
              <a:ext uri="{FF2B5EF4-FFF2-40B4-BE49-F238E27FC236}">
                <a16:creationId xmlns:a16="http://schemas.microsoft.com/office/drawing/2014/main" id="{75791819-54DC-450C-4AF5-174E22A59B5C}"/>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3000" contrast="2000"/>
                    </a14:imgEffect>
                  </a14:imgLayer>
                </a14:imgProps>
              </a:ext>
            </a:extLst>
          </a:blip>
          <a:stretch>
            <a:fillRect/>
          </a:stretch>
        </p:blipFill>
        <p:spPr>
          <a:xfrm>
            <a:off x="3846903" y="256508"/>
            <a:ext cx="4498193" cy="6344983"/>
          </a:xfrm>
          <a:prstGeom prst="rect">
            <a:avLst/>
          </a:prstGeom>
          <a:ln>
            <a:no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1401734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2A4B19-EA0D-15EA-D464-F577CB67B6E1}"/>
            </a:ext>
          </a:extLst>
        </p:cNvPr>
        <p:cNvGrpSpPr/>
        <p:nvPr/>
      </p:nvGrpSpPr>
      <p:grpSpPr>
        <a:xfrm>
          <a:off x="0" y="0"/>
          <a:ext cx="0" cy="0"/>
          <a:chOff x="0" y="0"/>
          <a:chExt cx="0" cy="0"/>
        </a:xfrm>
      </p:grpSpPr>
      <p:sp>
        <p:nvSpPr>
          <p:cNvPr id="10" name="Title 9">
            <a:extLst>
              <a:ext uri="{FF2B5EF4-FFF2-40B4-BE49-F238E27FC236}">
                <a16:creationId xmlns:a16="http://schemas.microsoft.com/office/drawing/2014/main" id="{B35FCA8D-6F78-2EFE-387D-F4F7A5446B49}"/>
              </a:ext>
            </a:extLst>
          </p:cNvPr>
          <p:cNvSpPr>
            <a:spLocks noGrp="1"/>
          </p:cNvSpPr>
          <p:nvPr>
            <p:ph type="title"/>
          </p:nvPr>
        </p:nvSpPr>
        <p:spPr/>
        <p:txBody>
          <a:bodyPr>
            <a:normAutofit/>
          </a:bodyPr>
          <a:lstStyle/>
          <a:p>
            <a:r>
              <a:rPr lang="en-AU" noProof="0"/>
              <a:t>Developing practices and skills</a:t>
            </a:r>
          </a:p>
        </p:txBody>
      </p:sp>
      <p:sp>
        <p:nvSpPr>
          <p:cNvPr id="2" name="Text Placeholder 1">
            <a:extLst>
              <a:ext uri="{FF2B5EF4-FFF2-40B4-BE49-F238E27FC236}">
                <a16:creationId xmlns:a16="http://schemas.microsoft.com/office/drawing/2014/main" id="{A70D91F7-31CE-A50A-75D9-BE216A8D4CC9}"/>
              </a:ext>
            </a:extLst>
          </p:cNvPr>
          <p:cNvSpPr>
            <a:spLocks noGrp="1"/>
          </p:cNvSpPr>
          <p:nvPr>
            <p:ph type="body" sz="quarter" idx="10"/>
          </p:nvPr>
        </p:nvSpPr>
        <p:spPr/>
        <p:txBody>
          <a:bodyPr/>
          <a:lstStyle/>
          <a:p>
            <a:pPr lvl="1"/>
            <a:r>
              <a:rPr lang="en-AU" noProof="0"/>
              <a:t>Build knowledge</a:t>
            </a:r>
          </a:p>
          <a:p>
            <a:r>
              <a:rPr lang="en-AU" noProof="0"/>
              <a:t>of effective use of the practice or skill</a:t>
            </a:r>
          </a:p>
        </p:txBody>
      </p:sp>
      <p:sp>
        <p:nvSpPr>
          <p:cNvPr id="3" name="Text Placeholder 2">
            <a:extLst>
              <a:ext uri="{FF2B5EF4-FFF2-40B4-BE49-F238E27FC236}">
                <a16:creationId xmlns:a16="http://schemas.microsoft.com/office/drawing/2014/main" id="{7806B2C4-5A6E-19AE-3F14-717CB26BF5A9}"/>
              </a:ext>
            </a:extLst>
          </p:cNvPr>
          <p:cNvSpPr>
            <a:spLocks noGrp="1"/>
          </p:cNvSpPr>
          <p:nvPr>
            <p:ph type="body" sz="quarter" idx="11"/>
          </p:nvPr>
        </p:nvSpPr>
        <p:spPr/>
        <p:txBody>
          <a:bodyPr/>
          <a:lstStyle/>
          <a:p>
            <a:pPr lvl="1"/>
            <a:r>
              <a:rPr lang="en-AU" noProof="0"/>
              <a:t>Rehearse</a:t>
            </a:r>
          </a:p>
          <a:p>
            <a:r>
              <a:rPr lang="en-AU" noProof="0"/>
              <a:t>without </a:t>
            </a:r>
            <a:br>
              <a:rPr lang="en-AU" noProof="0"/>
            </a:br>
            <a:r>
              <a:rPr lang="en-AU" noProof="0"/>
              <a:t>students </a:t>
            </a:r>
            <a:br>
              <a:rPr lang="en-AU" noProof="0"/>
            </a:br>
            <a:r>
              <a:rPr lang="en-AU" noProof="0"/>
              <a:t>present</a:t>
            </a:r>
          </a:p>
        </p:txBody>
      </p:sp>
      <p:sp>
        <p:nvSpPr>
          <p:cNvPr id="6" name="Text Placeholder 5">
            <a:extLst>
              <a:ext uri="{FF2B5EF4-FFF2-40B4-BE49-F238E27FC236}">
                <a16:creationId xmlns:a16="http://schemas.microsoft.com/office/drawing/2014/main" id="{37CA3B55-4AE1-3754-0E5D-BC8FFA81DDA0}"/>
              </a:ext>
            </a:extLst>
          </p:cNvPr>
          <p:cNvSpPr>
            <a:spLocks noGrp="1"/>
          </p:cNvSpPr>
          <p:nvPr>
            <p:ph type="body" sz="quarter" idx="12"/>
          </p:nvPr>
        </p:nvSpPr>
        <p:spPr/>
        <p:txBody>
          <a:bodyPr/>
          <a:lstStyle/>
          <a:p>
            <a:pPr lvl="1"/>
            <a:r>
              <a:rPr lang="en-AU" noProof="0"/>
              <a:t>Practise</a:t>
            </a:r>
          </a:p>
          <a:p>
            <a:r>
              <a:rPr lang="en-AU" noProof="0"/>
              <a:t>with students during classes</a:t>
            </a:r>
          </a:p>
        </p:txBody>
      </p:sp>
      <p:sp>
        <p:nvSpPr>
          <p:cNvPr id="11" name="Text Placeholder 10">
            <a:extLst>
              <a:ext uri="{FF2B5EF4-FFF2-40B4-BE49-F238E27FC236}">
                <a16:creationId xmlns:a16="http://schemas.microsoft.com/office/drawing/2014/main" id="{DDFD1895-3DFD-85BF-C518-66763E8FE67B}"/>
              </a:ext>
            </a:extLst>
          </p:cNvPr>
          <p:cNvSpPr>
            <a:spLocks noGrp="1"/>
          </p:cNvSpPr>
          <p:nvPr>
            <p:ph type="body" sz="quarter" idx="13"/>
          </p:nvPr>
        </p:nvSpPr>
        <p:spPr/>
        <p:txBody>
          <a:bodyPr/>
          <a:lstStyle/>
          <a:p>
            <a:pPr lvl="1"/>
            <a:r>
              <a:rPr lang="en-AU" noProof="0"/>
              <a:t>Seek feedback</a:t>
            </a:r>
          </a:p>
          <a:p>
            <a:r>
              <a:rPr lang="en-AU" noProof="0"/>
              <a:t>from a mentor </a:t>
            </a:r>
            <a:br>
              <a:rPr lang="en-AU" noProof="0"/>
            </a:br>
            <a:r>
              <a:rPr lang="en-AU" noProof="0"/>
              <a:t>or colleague</a:t>
            </a:r>
          </a:p>
        </p:txBody>
      </p:sp>
      <p:sp>
        <p:nvSpPr>
          <p:cNvPr id="12" name="Text Placeholder 11">
            <a:extLst>
              <a:ext uri="{FF2B5EF4-FFF2-40B4-BE49-F238E27FC236}">
                <a16:creationId xmlns:a16="http://schemas.microsoft.com/office/drawing/2014/main" id="{A3498A10-A60A-391C-A7DE-98AFD23A586D}"/>
              </a:ext>
            </a:extLst>
          </p:cNvPr>
          <p:cNvSpPr>
            <a:spLocks noGrp="1"/>
          </p:cNvSpPr>
          <p:nvPr>
            <p:ph type="body" sz="quarter" idx="14"/>
          </p:nvPr>
        </p:nvSpPr>
        <p:spPr/>
        <p:txBody>
          <a:bodyPr/>
          <a:lstStyle/>
          <a:p>
            <a:pPr lvl="1"/>
            <a:r>
              <a:rPr lang="en-AU" noProof="0"/>
              <a:t>Reflect</a:t>
            </a:r>
          </a:p>
          <a:p>
            <a:r>
              <a:rPr lang="en-AU" noProof="0"/>
              <a:t>to identify </a:t>
            </a:r>
            <a:br>
              <a:rPr lang="en-AU" noProof="0"/>
            </a:br>
            <a:r>
              <a:rPr lang="en-AU" noProof="0"/>
              <a:t>strengths </a:t>
            </a:r>
            <a:br>
              <a:rPr lang="en-AU" noProof="0"/>
            </a:br>
            <a:r>
              <a:rPr lang="en-AU" noProof="0"/>
              <a:t>and areas for refinement</a:t>
            </a:r>
          </a:p>
        </p:txBody>
      </p:sp>
    </p:spTree>
    <p:extLst>
      <p:ext uri="{BB962C8B-B14F-4D97-AF65-F5344CB8AC3E}">
        <p14:creationId xmlns:p14="http://schemas.microsoft.com/office/powerpoint/2010/main" val="22565285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704BDC49-DF91-5502-AEE9-59F53F2B8111}"/>
              </a:ext>
            </a:extLst>
          </p:cNvPr>
          <p:cNvSpPr>
            <a:spLocks noGrp="1"/>
          </p:cNvSpPr>
          <p:nvPr>
            <p:ph type="title"/>
          </p:nvPr>
        </p:nvSpPr>
        <p:spPr/>
        <p:txBody>
          <a:bodyPr>
            <a:normAutofit fontScale="90000"/>
          </a:bodyPr>
          <a:lstStyle/>
          <a:p>
            <a:r>
              <a:rPr lang="en-AU" noProof="0"/>
              <a:t>Setting behaviour expectations for completing learning tasks</a:t>
            </a:r>
          </a:p>
        </p:txBody>
      </p:sp>
      <p:sp>
        <p:nvSpPr>
          <p:cNvPr id="3" name="Picture Placeholder 15">
            <a:extLst>
              <a:ext uri="{FF2B5EF4-FFF2-40B4-BE49-F238E27FC236}">
                <a16:creationId xmlns:a16="http://schemas.microsoft.com/office/drawing/2014/main" id="{6777B5AC-49B5-480A-F484-E2A2ABB708B4}"/>
              </a:ext>
            </a:extLst>
          </p:cNvPr>
          <p:cNvSpPr txBox="1">
            <a:spLocks/>
          </p:cNvSpPr>
          <p:nvPr/>
        </p:nvSpPr>
        <p:spPr>
          <a:xfrm>
            <a:off x="634999" y="1499601"/>
            <a:ext cx="6971270" cy="542623"/>
          </a:xfrm>
          <a:prstGeom prst="rect">
            <a:avLst/>
          </a:prstGeom>
        </p:spPr>
        <p:txBody>
          <a:bodyPr vert="horz" lIns="91440" tIns="45720" rIns="91440" bIns="45720" rtlCol="0">
            <a:normAutofit/>
          </a:bodyPr>
          <a:lstStyle>
            <a:lvl1pPr marL="0" indent="0" algn="l" defTabSz="914400" rtl="0" eaLnBrk="1" latinLnBrk="0" hangingPunct="1">
              <a:lnSpc>
                <a:spcPct val="150000"/>
              </a:lnSpc>
              <a:spcBef>
                <a:spcPts val="1000"/>
              </a:spcBef>
              <a:spcAft>
                <a:spcPts val="600"/>
              </a:spcAft>
              <a:buFontTx/>
              <a:buNone/>
              <a:defRPr sz="1800" b="1" i="0" kern="1200" baseline="0">
                <a:solidFill>
                  <a:schemeClr val="tx1"/>
                </a:solidFill>
                <a:latin typeface="Montserrat Medium" pitchFamily="2" charset="77"/>
                <a:ea typeface="+mn-ea"/>
                <a:cs typeface="+mn-cs"/>
              </a:defRPr>
            </a:lvl1pPr>
            <a:lvl2pPr marL="0" indent="-180000" algn="l" defTabSz="914400" rtl="0" eaLnBrk="1" latinLnBrk="0" hangingPunct="1">
              <a:lnSpc>
                <a:spcPct val="150000"/>
              </a:lnSpc>
              <a:spcBef>
                <a:spcPts val="500"/>
              </a:spcBef>
              <a:spcAft>
                <a:spcPts val="600"/>
              </a:spcAft>
              <a:buClr>
                <a:schemeClr val="accent1"/>
              </a:buClr>
              <a:buFont typeface="Arial" panose="020B0604020202020204" pitchFamily="34" charset="0"/>
              <a:buChar char="•"/>
              <a:defRPr sz="1800" kern="1200" baseline="0">
                <a:solidFill>
                  <a:schemeClr val="tx1"/>
                </a:solidFill>
                <a:latin typeface="Montserrat Medium" pitchFamily="2" charset="77"/>
                <a:ea typeface="+mn-ea"/>
                <a:cs typeface="+mn-cs"/>
              </a:defRPr>
            </a:lvl2pPr>
            <a:lvl3pPr marL="360000" indent="-216000" algn="l" defTabSz="914400" rtl="0" eaLnBrk="1" latinLnBrk="0" hangingPunct="1">
              <a:lnSpc>
                <a:spcPct val="150000"/>
              </a:lnSpc>
              <a:spcBef>
                <a:spcPts val="500"/>
              </a:spcBef>
              <a:spcAft>
                <a:spcPts val="600"/>
              </a:spcAft>
              <a:buClr>
                <a:schemeClr val="accent1"/>
              </a:buClr>
              <a:buFont typeface="Helvetica" pitchFamily="2" charset="0"/>
              <a:buChar char="−"/>
              <a:defRPr sz="1600" kern="1200" baseline="0">
                <a:solidFill>
                  <a:schemeClr val="tx1"/>
                </a:solidFill>
                <a:latin typeface="Montserrat Medium" pitchFamily="2" charset="77"/>
                <a:ea typeface="+mn-ea"/>
                <a:cs typeface="+mn-cs"/>
              </a:defRPr>
            </a:lvl3pPr>
            <a:lvl4pPr marL="540000" indent="-180000" algn="l" defTabSz="914400" rtl="0" eaLnBrk="1" latinLnBrk="0" hangingPunct="1">
              <a:lnSpc>
                <a:spcPct val="150000"/>
              </a:lnSpc>
              <a:spcBef>
                <a:spcPts val="500"/>
              </a:spcBef>
              <a:spcAft>
                <a:spcPts val="600"/>
              </a:spcAft>
              <a:buClr>
                <a:schemeClr val="accent1"/>
              </a:buClr>
              <a:buSzPct val="50000"/>
              <a:buFont typeface="Lucida Grande" panose="020B0600040502020204" pitchFamily="34" charset="0"/>
              <a:buChar char="►"/>
              <a:defRPr sz="1400" kern="1200" baseline="0">
                <a:solidFill>
                  <a:schemeClr val="tx1"/>
                </a:solidFill>
                <a:latin typeface="Montserrat Medium" pitchFamily="2" charset="77"/>
                <a:ea typeface="+mn-ea"/>
                <a:cs typeface="+mn-cs"/>
              </a:defRPr>
            </a:lvl4pPr>
            <a:lvl5pPr marL="720000" indent="-162000" algn="l" defTabSz="914400" rtl="0" eaLnBrk="1" latinLnBrk="0" hangingPunct="1">
              <a:lnSpc>
                <a:spcPct val="150000"/>
              </a:lnSpc>
              <a:spcBef>
                <a:spcPts val="500"/>
              </a:spcBef>
              <a:spcAft>
                <a:spcPts val="600"/>
              </a:spcAft>
              <a:buClr>
                <a:schemeClr val="accent1"/>
              </a:buClr>
              <a:buSzPct val="100000"/>
              <a:buFont typeface="Courier New" panose="02070309020205020404" pitchFamily="49" charset="0"/>
              <a:buChar char="o"/>
              <a:defRPr sz="1050" kern="1200" baseline="0">
                <a:solidFill>
                  <a:schemeClr val="tx1"/>
                </a:solidFill>
                <a:latin typeface="Montserrat Medium"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spcBef>
                <a:spcPts val="0"/>
              </a:spcBef>
              <a:spcAft>
                <a:spcPts val="1000"/>
              </a:spcAft>
              <a:defRPr/>
            </a:pPr>
            <a:r>
              <a:rPr lang="en-AU" sz="2000" noProof="0">
                <a:solidFill>
                  <a:schemeClr val="accent1"/>
                </a:solidFill>
                <a:latin typeface="Montserrat"/>
              </a:rPr>
              <a:t>What it is</a:t>
            </a:r>
          </a:p>
        </p:txBody>
      </p:sp>
      <p:sp>
        <p:nvSpPr>
          <p:cNvPr id="7" name="TextBox 6">
            <a:extLst>
              <a:ext uri="{FF2B5EF4-FFF2-40B4-BE49-F238E27FC236}">
                <a16:creationId xmlns:a16="http://schemas.microsoft.com/office/drawing/2014/main" id="{195B132D-F746-2870-2B89-4EC9E8950008}"/>
              </a:ext>
            </a:extLst>
          </p:cNvPr>
          <p:cNvSpPr txBox="1"/>
          <p:nvPr/>
        </p:nvSpPr>
        <p:spPr>
          <a:xfrm>
            <a:off x="634999" y="1994123"/>
            <a:ext cx="5461001" cy="1052984"/>
          </a:xfrm>
          <a:prstGeom prst="rect">
            <a:avLst/>
          </a:prstGeom>
        </p:spPr>
        <p:txBody>
          <a:bodyPr vert="horz" wrap="square" lIns="91440" tIns="0" rIns="91440" bIns="45720" rtlCol="0" anchor="t" anchorCtr="0">
            <a:noAutofit/>
          </a:bodyPr>
          <a:lstStyle>
            <a:defPPr>
              <a:defRPr lang="en-US"/>
            </a:defPPr>
            <a:lvl1pPr>
              <a:spcAft>
                <a:spcPts val="600"/>
              </a:spcAft>
              <a:defRPr b="0" i="0" spc="0" baseline="0">
                <a:solidFill>
                  <a:schemeClr val="bg1"/>
                </a:solidFill>
                <a:latin typeface="Montserrat Medium" pitchFamily="2" charset="77"/>
              </a:defRPr>
            </a:lvl1pPr>
          </a:lstStyle>
          <a:p>
            <a:pPr>
              <a:lnSpc>
                <a:spcPct val="120000"/>
              </a:lnSpc>
              <a:spcAft>
                <a:spcPts val="1200"/>
              </a:spcAft>
            </a:pPr>
            <a:r>
              <a:rPr lang="en-AU" noProof="0">
                <a:solidFill>
                  <a:srgbClr val="010101"/>
                </a:solidFill>
                <a:latin typeface="Montserrat" panose="00000500000000000000" pitchFamily="2" charset="0"/>
              </a:rPr>
              <a:t>Setting clear expectations for how students undertake learning tasks so that they know and are able to demonstrate what’s required.</a:t>
            </a:r>
          </a:p>
        </p:txBody>
      </p:sp>
      <p:sp>
        <p:nvSpPr>
          <p:cNvPr id="5" name="Picture Placeholder 15">
            <a:extLst>
              <a:ext uri="{FF2B5EF4-FFF2-40B4-BE49-F238E27FC236}">
                <a16:creationId xmlns:a16="http://schemas.microsoft.com/office/drawing/2014/main" id="{F59A625C-74ED-684C-5B9A-136C96829727}"/>
              </a:ext>
            </a:extLst>
          </p:cNvPr>
          <p:cNvSpPr txBox="1">
            <a:spLocks/>
          </p:cNvSpPr>
          <p:nvPr/>
        </p:nvSpPr>
        <p:spPr>
          <a:xfrm>
            <a:off x="634999" y="3270317"/>
            <a:ext cx="6971270" cy="542623"/>
          </a:xfrm>
          <a:prstGeom prst="rect">
            <a:avLst/>
          </a:prstGeom>
        </p:spPr>
        <p:txBody>
          <a:bodyPr vert="horz" lIns="91440" tIns="45720" rIns="91440" bIns="45720" rtlCol="0">
            <a:normAutofit/>
          </a:bodyPr>
          <a:lstStyle>
            <a:lvl1pPr marL="0" indent="0" algn="l" defTabSz="914400" rtl="0" eaLnBrk="1" latinLnBrk="0" hangingPunct="1">
              <a:lnSpc>
                <a:spcPct val="150000"/>
              </a:lnSpc>
              <a:spcBef>
                <a:spcPts val="1000"/>
              </a:spcBef>
              <a:spcAft>
                <a:spcPts val="600"/>
              </a:spcAft>
              <a:buFontTx/>
              <a:buNone/>
              <a:defRPr sz="1800" b="1" i="0" kern="1200" baseline="0">
                <a:solidFill>
                  <a:schemeClr val="tx1"/>
                </a:solidFill>
                <a:latin typeface="Montserrat Medium" pitchFamily="2" charset="77"/>
                <a:ea typeface="+mn-ea"/>
                <a:cs typeface="+mn-cs"/>
              </a:defRPr>
            </a:lvl1pPr>
            <a:lvl2pPr marL="0" indent="-180000" algn="l" defTabSz="914400" rtl="0" eaLnBrk="1" latinLnBrk="0" hangingPunct="1">
              <a:lnSpc>
                <a:spcPct val="150000"/>
              </a:lnSpc>
              <a:spcBef>
                <a:spcPts val="500"/>
              </a:spcBef>
              <a:spcAft>
                <a:spcPts val="600"/>
              </a:spcAft>
              <a:buClr>
                <a:schemeClr val="accent1"/>
              </a:buClr>
              <a:buFont typeface="Arial" panose="020B0604020202020204" pitchFamily="34" charset="0"/>
              <a:buChar char="•"/>
              <a:defRPr sz="1800" kern="1200" baseline="0">
                <a:solidFill>
                  <a:schemeClr val="tx1"/>
                </a:solidFill>
                <a:latin typeface="Montserrat Medium" pitchFamily="2" charset="77"/>
                <a:ea typeface="+mn-ea"/>
                <a:cs typeface="+mn-cs"/>
              </a:defRPr>
            </a:lvl2pPr>
            <a:lvl3pPr marL="360000" indent="-216000" algn="l" defTabSz="914400" rtl="0" eaLnBrk="1" latinLnBrk="0" hangingPunct="1">
              <a:lnSpc>
                <a:spcPct val="150000"/>
              </a:lnSpc>
              <a:spcBef>
                <a:spcPts val="500"/>
              </a:spcBef>
              <a:spcAft>
                <a:spcPts val="600"/>
              </a:spcAft>
              <a:buClr>
                <a:schemeClr val="accent1"/>
              </a:buClr>
              <a:buFont typeface="Helvetica" pitchFamily="2" charset="0"/>
              <a:buChar char="−"/>
              <a:defRPr sz="1600" kern="1200" baseline="0">
                <a:solidFill>
                  <a:schemeClr val="tx1"/>
                </a:solidFill>
                <a:latin typeface="Montserrat Medium" pitchFamily="2" charset="77"/>
                <a:ea typeface="+mn-ea"/>
                <a:cs typeface="+mn-cs"/>
              </a:defRPr>
            </a:lvl3pPr>
            <a:lvl4pPr marL="540000" indent="-180000" algn="l" defTabSz="914400" rtl="0" eaLnBrk="1" latinLnBrk="0" hangingPunct="1">
              <a:lnSpc>
                <a:spcPct val="150000"/>
              </a:lnSpc>
              <a:spcBef>
                <a:spcPts val="500"/>
              </a:spcBef>
              <a:spcAft>
                <a:spcPts val="600"/>
              </a:spcAft>
              <a:buClr>
                <a:schemeClr val="accent1"/>
              </a:buClr>
              <a:buSzPct val="50000"/>
              <a:buFont typeface="Lucida Grande" panose="020B0600040502020204" pitchFamily="34" charset="0"/>
              <a:buChar char="►"/>
              <a:defRPr sz="1400" kern="1200" baseline="0">
                <a:solidFill>
                  <a:schemeClr val="tx1"/>
                </a:solidFill>
                <a:latin typeface="Montserrat Medium" pitchFamily="2" charset="77"/>
                <a:ea typeface="+mn-ea"/>
                <a:cs typeface="+mn-cs"/>
              </a:defRPr>
            </a:lvl4pPr>
            <a:lvl5pPr marL="720000" indent="-162000" algn="l" defTabSz="914400" rtl="0" eaLnBrk="1" latinLnBrk="0" hangingPunct="1">
              <a:lnSpc>
                <a:spcPct val="150000"/>
              </a:lnSpc>
              <a:spcBef>
                <a:spcPts val="500"/>
              </a:spcBef>
              <a:spcAft>
                <a:spcPts val="600"/>
              </a:spcAft>
              <a:buClr>
                <a:schemeClr val="accent1"/>
              </a:buClr>
              <a:buSzPct val="100000"/>
              <a:buFont typeface="Courier New" panose="02070309020205020404" pitchFamily="49" charset="0"/>
              <a:buChar char="o"/>
              <a:defRPr sz="1050" kern="1200" baseline="0">
                <a:solidFill>
                  <a:schemeClr val="tx1"/>
                </a:solidFill>
                <a:latin typeface="Montserrat Medium"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spcBef>
                <a:spcPts val="0"/>
              </a:spcBef>
              <a:spcAft>
                <a:spcPts val="1000"/>
              </a:spcAft>
              <a:defRPr/>
            </a:pPr>
            <a:r>
              <a:rPr lang="en-AU" sz="2000" noProof="0">
                <a:solidFill>
                  <a:schemeClr val="accent1"/>
                </a:solidFill>
                <a:latin typeface="Montserrat"/>
              </a:rPr>
              <a:t>Why we use it</a:t>
            </a:r>
          </a:p>
        </p:txBody>
      </p:sp>
      <p:sp>
        <p:nvSpPr>
          <p:cNvPr id="8" name="TextBox 7">
            <a:extLst>
              <a:ext uri="{FF2B5EF4-FFF2-40B4-BE49-F238E27FC236}">
                <a16:creationId xmlns:a16="http://schemas.microsoft.com/office/drawing/2014/main" id="{50BA42D2-AB37-770A-9C42-E19AF67E2652}"/>
              </a:ext>
            </a:extLst>
          </p:cNvPr>
          <p:cNvSpPr txBox="1"/>
          <p:nvPr/>
        </p:nvSpPr>
        <p:spPr>
          <a:xfrm>
            <a:off x="634999" y="3772660"/>
            <a:ext cx="6971270" cy="2762367"/>
          </a:xfrm>
          <a:prstGeom prst="rect">
            <a:avLst/>
          </a:prstGeom>
        </p:spPr>
        <p:txBody>
          <a:bodyPr vert="horz" wrap="square" lIns="91440" tIns="0" rIns="91440" bIns="45720" rtlCol="0" anchor="t" anchorCtr="0">
            <a:noAutofit/>
          </a:bodyPr>
          <a:lstStyle>
            <a:defPPr>
              <a:defRPr lang="en-US"/>
            </a:defPPr>
            <a:lvl1pPr>
              <a:spcAft>
                <a:spcPts val="600"/>
              </a:spcAft>
              <a:defRPr b="0" i="0" spc="0" baseline="0">
                <a:solidFill>
                  <a:schemeClr val="bg1"/>
                </a:solidFill>
                <a:latin typeface="Montserrat Medium" pitchFamily="2" charset="77"/>
              </a:defRPr>
            </a:lvl1pPr>
          </a:lstStyle>
          <a:p>
            <a:pPr marL="342900" lvl="0" indent="-342900">
              <a:lnSpc>
                <a:spcPct val="110000"/>
              </a:lnSpc>
              <a:buFont typeface="Arial" panose="020B0604020202020204" pitchFamily="34" charset="0"/>
              <a:buChar char="•"/>
              <a:defRPr/>
            </a:pPr>
            <a:r>
              <a:rPr lang="en-AU" noProof="0" dirty="0">
                <a:solidFill>
                  <a:srgbClr val="010101"/>
                </a:solidFill>
                <a:latin typeface="Montserrat" panose="00000500000000000000" pitchFamily="2" charset="0"/>
              </a:rPr>
              <a:t>Safety</a:t>
            </a:r>
          </a:p>
          <a:p>
            <a:pPr marL="342900" indent="-342900">
              <a:lnSpc>
                <a:spcPct val="110000"/>
              </a:lnSpc>
              <a:buFont typeface="Arial" panose="020B0604020202020204" pitchFamily="34" charset="0"/>
              <a:buChar char="•"/>
              <a:defRPr/>
            </a:pPr>
            <a:r>
              <a:rPr lang="en-AU" noProof="0" dirty="0">
                <a:solidFill>
                  <a:srgbClr val="010101"/>
                </a:solidFill>
                <a:latin typeface="Montserrat" panose="00000500000000000000" pitchFamily="2" charset="0"/>
              </a:rPr>
              <a:t>Maximise learning time</a:t>
            </a:r>
          </a:p>
          <a:p>
            <a:pPr marL="342900" indent="-342900">
              <a:lnSpc>
                <a:spcPct val="110000"/>
              </a:lnSpc>
              <a:buFont typeface="Arial" panose="020B0604020202020204" pitchFamily="34" charset="0"/>
              <a:buChar char="•"/>
              <a:defRPr/>
            </a:pPr>
            <a:r>
              <a:rPr lang="en-AU" noProof="0" dirty="0">
                <a:solidFill>
                  <a:srgbClr val="010101"/>
                </a:solidFill>
                <a:latin typeface="Montserrat" panose="00000500000000000000" pitchFamily="2" charset="0"/>
              </a:rPr>
              <a:t>Clarity </a:t>
            </a:r>
          </a:p>
          <a:p>
            <a:pPr marL="342900" lvl="0" indent="-342900">
              <a:lnSpc>
                <a:spcPct val="110000"/>
              </a:lnSpc>
              <a:buFont typeface="Arial" panose="020B0604020202020204" pitchFamily="34" charset="0"/>
              <a:buChar char="•"/>
              <a:defRPr/>
            </a:pPr>
            <a:r>
              <a:rPr lang="en-AU" noProof="0" dirty="0">
                <a:solidFill>
                  <a:srgbClr val="010101"/>
                </a:solidFill>
                <a:latin typeface="Montserrat" panose="00000500000000000000" pitchFamily="2" charset="0"/>
              </a:rPr>
              <a:t>Ensure students don’t miss critical information</a:t>
            </a:r>
          </a:p>
          <a:p>
            <a:pPr marL="342900" indent="-342900">
              <a:lnSpc>
                <a:spcPct val="110000"/>
              </a:lnSpc>
              <a:buFont typeface="Arial" panose="020B0604020202020204" pitchFamily="34" charset="0"/>
              <a:buChar char="•"/>
              <a:defRPr/>
            </a:pPr>
            <a:r>
              <a:rPr lang="en-AU" noProof="0" dirty="0">
                <a:solidFill>
                  <a:srgbClr val="010101"/>
                </a:solidFill>
                <a:latin typeface="Montserrat" panose="00000500000000000000" pitchFamily="2" charset="0"/>
              </a:rPr>
              <a:t>Shared understanding and practice</a:t>
            </a:r>
          </a:p>
          <a:p>
            <a:pPr marL="342900" lvl="0" indent="-342900">
              <a:lnSpc>
                <a:spcPct val="110000"/>
              </a:lnSpc>
              <a:buFont typeface="Arial" panose="020B0604020202020204" pitchFamily="34" charset="0"/>
              <a:buChar char="•"/>
              <a:defRPr/>
            </a:pPr>
            <a:r>
              <a:rPr lang="en-AU" noProof="0" dirty="0">
                <a:solidFill>
                  <a:srgbClr val="010101"/>
                </a:solidFill>
                <a:latin typeface="Montserrat" panose="00000500000000000000" pitchFamily="2" charset="0"/>
              </a:rPr>
              <a:t>Predictability</a:t>
            </a:r>
          </a:p>
          <a:p>
            <a:pPr marL="342900" lvl="0" indent="-342900">
              <a:lnSpc>
                <a:spcPct val="110000"/>
              </a:lnSpc>
              <a:buFont typeface="Arial" panose="020B0604020202020204" pitchFamily="34" charset="0"/>
              <a:buChar char="•"/>
              <a:defRPr/>
            </a:pPr>
            <a:r>
              <a:rPr lang="en-AU" noProof="0" dirty="0">
                <a:solidFill>
                  <a:srgbClr val="010101"/>
                </a:solidFill>
                <a:latin typeface="Montserrat"/>
              </a:rPr>
              <a:t>Reduce cognitive load</a:t>
            </a:r>
            <a:r>
              <a:rPr lang="en-AU" dirty="0">
                <a:solidFill>
                  <a:srgbClr val="010101"/>
                </a:solidFill>
                <a:latin typeface="Montserrat"/>
              </a:rPr>
              <a:t>.</a:t>
            </a:r>
            <a:endParaRPr lang="en-AU" noProof="0" dirty="0">
              <a:solidFill>
                <a:srgbClr val="010101"/>
              </a:solidFill>
              <a:latin typeface="Montserrat" panose="00000500000000000000" pitchFamily="2" charset="0"/>
            </a:endParaRPr>
          </a:p>
        </p:txBody>
      </p:sp>
      <p:sp>
        <p:nvSpPr>
          <p:cNvPr id="9" name="Rectangle: Top Corners One Rounded and One Snipped 8">
            <a:extLst>
              <a:ext uri="{FF2B5EF4-FFF2-40B4-BE49-F238E27FC236}">
                <a16:creationId xmlns:a16="http://schemas.microsoft.com/office/drawing/2014/main" id="{D73632C8-74C4-0D4B-106D-98F960743FD5}"/>
              </a:ext>
              <a:ext uri="{C183D7F6-B498-43B3-948B-1728B52AA6E4}">
                <adec:decorative xmlns:adec="http://schemas.microsoft.com/office/drawing/2017/decorative" val="1"/>
              </a:ext>
            </a:extLst>
          </p:cNvPr>
          <p:cNvSpPr/>
          <p:nvPr/>
        </p:nvSpPr>
        <p:spPr>
          <a:xfrm>
            <a:off x="7251700" y="1511300"/>
            <a:ext cx="4940299" cy="5346699"/>
          </a:xfrm>
          <a:prstGeom prst="snipRoundRect">
            <a:avLst>
              <a:gd name="adj1" fmla="val 16667"/>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tIns="45720" rIns="21600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endParaRPr lang="en-AU" sz="2400" noProof="0"/>
          </a:p>
          <a:p>
            <a:endParaRPr lang="en-AU" sz="2400" noProof="0"/>
          </a:p>
          <a:p>
            <a:pPr algn="ctr"/>
            <a:endParaRPr lang="en-AU" sz="2400" noProof="0"/>
          </a:p>
        </p:txBody>
      </p:sp>
      <p:sp>
        <p:nvSpPr>
          <p:cNvPr id="4" name="Rectangle 3">
            <a:extLst>
              <a:ext uri="{FF2B5EF4-FFF2-40B4-BE49-F238E27FC236}">
                <a16:creationId xmlns:a16="http://schemas.microsoft.com/office/drawing/2014/main" id="{6CC06162-73B3-9A0A-419B-41CA6069E680}"/>
              </a:ext>
            </a:extLst>
          </p:cNvPr>
          <p:cNvSpPr/>
          <p:nvPr/>
        </p:nvSpPr>
        <p:spPr>
          <a:xfrm>
            <a:off x="7747000" y="2042224"/>
            <a:ext cx="4413057" cy="330447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216000" tIns="45720" rIns="216000" bIns="45720" rtlCol="0" anchor="t"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nSpc>
                <a:spcPct val="120000"/>
              </a:lnSpc>
              <a:spcAft>
                <a:spcPts val="1400"/>
              </a:spcAft>
              <a:defRPr/>
            </a:pPr>
            <a:r>
              <a:rPr lang="en-AU" sz="2000">
                <a:ea typeface="+mn-lt"/>
                <a:cs typeface="+mn-lt"/>
              </a:rPr>
              <a:t>How do you currently set behaviour expectations for completing learning tasks? </a:t>
            </a:r>
            <a:br>
              <a:rPr lang="en-AU" sz="2000">
                <a:ea typeface="+mn-lt"/>
                <a:cs typeface="+mn-lt"/>
              </a:rPr>
            </a:br>
            <a:endParaRPr lang="en-AU" sz="2000">
              <a:ea typeface="+mn-lt"/>
              <a:cs typeface="+mn-lt"/>
            </a:endParaRPr>
          </a:p>
          <a:p>
            <a:pPr>
              <a:lnSpc>
                <a:spcPct val="120000"/>
              </a:lnSpc>
              <a:spcAft>
                <a:spcPts val="1400"/>
              </a:spcAft>
              <a:defRPr/>
            </a:pPr>
            <a:r>
              <a:rPr lang="en-US" sz="2000">
                <a:ea typeface="+mn-lt"/>
                <a:cs typeface="+mn-lt"/>
              </a:rPr>
              <a:t>How could clearer </a:t>
            </a:r>
            <a:r>
              <a:rPr lang="en-US" sz="2000" err="1">
                <a:ea typeface="+mn-lt"/>
                <a:cs typeface="+mn-lt"/>
              </a:rPr>
              <a:t>behaviour</a:t>
            </a:r>
            <a:r>
              <a:rPr lang="en-US" sz="2000">
                <a:ea typeface="+mn-lt"/>
                <a:cs typeface="+mn-lt"/>
              </a:rPr>
              <a:t> expectations for completing learning tasks better support student learning?</a:t>
            </a:r>
            <a:endParaRPr lang="en-AU" sz="2000">
              <a:ea typeface="+mn-lt"/>
              <a:cs typeface="+mn-lt"/>
            </a:endParaRPr>
          </a:p>
        </p:txBody>
      </p:sp>
      <p:pic>
        <p:nvPicPr>
          <p:cNvPr id="10" name="Content Placeholder 31">
            <a:extLst>
              <a:ext uri="{FF2B5EF4-FFF2-40B4-BE49-F238E27FC236}">
                <a16:creationId xmlns:a16="http://schemas.microsoft.com/office/drawing/2014/main" id="{A26B242D-3798-6FB6-CF0C-09518B0BCEEC}"/>
              </a:ext>
              <a:ext uri="{C183D7F6-B498-43B3-948B-1728B52AA6E4}">
                <adec:decorative xmlns:adec="http://schemas.microsoft.com/office/drawing/2017/decorative" val="1"/>
              </a:ext>
            </a:extLst>
          </p:cNvPr>
          <p:cNvPicPr>
            <a:picLocks noChangeAspect="1"/>
          </p:cNvPicPr>
          <p:nvPr/>
        </p:nvPicPr>
        <p:blipFill rotWithShape="1">
          <a:blip>
            <a:extLst>
              <a:ext uri="{96DAC541-7B7A-43D3-8B79-37D633B846F1}">
                <asvg:svgBlip xmlns:asvg="http://schemas.microsoft.com/office/drawing/2016/SVG/main" r:embed="rId3"/>
              </a:ext>
            </a:extLst>
          </a:blip>
          <a:srcRect b="2384"/>
          <a:stretch/>
        </p:blipFill>
        <p:spPr>
          <a:xfrm>
            <a:off x="10229386" y="5277181"/>
            <a:ext cx="1619429" cy="1580818"/>
          </a:xfrm>
          <a:prstGeom prst="rect">
            <a:avLst/>
          </a:prstGeom>
        </p:spPr>
      </p:pic>
    </p:spTree>
    <p:extLst>
      <p:ext uri="{BB962C8B-B14F-4D97-AF65-F5344CB8AC3E}">
        <p14:creationId xmlns:p14="http://schemas.microsoft.com/office/powerpoint/2010/main" val="4190564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2"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1+#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10" presetClass="entr" presetSubtype="0" fill="hold" grpId="0" nodeType="withEffect">
                                  <p:stCondLst>
                                    <p:cond delay="4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par>
                                <p:cTn id="16" presetID="10" presetClass="entr" presetSubtype="0" fill="hold" nodeType="withEffect">
                                  <p:stCondLst>
                                    <p:cond delay="4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5" grpId="0"/>
      <p:bldP spid="8" grpId="0"/>
      <p:bldP spid="9" grpId="0" animBg="1"/>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ECAD5D-B0D9-5B25-9462-E2C8B9D49152}"/>
            </a:ext>
          </a:extLst>
        </p:cNvPr>
        <p:cNvGrpSpPr/>
        <p:nvPr/>
      </p:nvGrpSpPr>
      <p:grpSpPr>
        <a:xfrm>
          <a:off x="0" y="0"/>
          <a:ext cx="0" cy="0"/>
          <a:chOff x="0" y="0"/>
          <a:chExt cx="0" cy="0"/>
        </a:xfrm>
      </p:grpSpPr>
      <p:sp>
        <p:nvSpPr>
          <p:cNvPr id="24" name="Title 6">
            <a:extLst>
              <a:ext uri="{FF2B5EF4-FFF2-40B4-BE49-F238E27FC236}">
                <a16:creationId xmlns:a16="http://schemas.microsoft.com/office/drawing/2014/main" id="{F4B96B77-5A62-2398-55C0-B9258634E9B5}"/>
              </a:ext>
            </a:extLst>
          </p:cNvPr>
          <p:cNvSpPr>
            <a:spLocks noGrp="1"/>
          </p:cNvSpPr>
          <p:nvPr>
            <p:ph type="title"/>
          </p:nvPr>
        </p:nvSpPr>
        <p:spPr/>
        <p:txBody>
          <a:bodyPr>
            <a:normAutofit fontScale="90000"/>
          </a:bodyPr>
          <a:lstStyle/>
          <a:p>
            <a:r>
              <a:rPr lang="en-AU" b="1" spc="0" noProof="0" dirty="0">
                <a:solidFill>
                  <a:srgbClr val="002F5E"/>
                </a:solidFill>
                <a:ea typeface="PT Sans" panose="020B0503020203020204" pitchFamily="34" charset="0"/>
                <a:cs typeface="Poppins SemiBold"/>
              </a:rPr>
              <a:t>Our routine for setting behaviour expectations for completing learning tasks</a:t>
            </a:r>
            <a:endParaRPr lang="en-AU" noProof="0" dirty="0"/>
          </a:p>
        </p:txBody>
      </p:sp>
      <p:sp>
        <p:nvSpPr>
          <p:cNvPr id="2" name="Text Placeholder 1">
            <a:extLst>
              <a:ext uri="{FF2B5EF4-FFF2-40B4-BE49-F238E27FC236}">
                <a16:creationId xmlns:a16="http://schemas.microsoft.com/office/drawing/2014/main" id="{CD0258A2-16EA-ADC1-94DE-9ED315A8B91F}"/>
              </a:ext>
            </a:extLst>
          </p:cNvPr>
          <p:cNvSpPr>
            <a:spLocks noGrp="1"/>
          </p:cNvSpPr>
          <p:nvPr>
            <p:ph type="body" sz="quarter" idx="10"/>
          </p:nvPr>
        </p:nvSpPr>
        <p:spPr/>
        <p:txBody>
          <a:bodyPr/>
          <a:lstStyle/>
          <a:p>
            <a:pPr lvl="1"/>
            <a:r>
              <a:rPr lang="en-AU" sz="2000" noProof="0"/>
              <a:t>What teachers do:</a:t>
            </a:r>
          </a:p>
          <a:p>
            <a:pPr lvl="4"/>
            <a:r>
              <a:rPr lang="en-AU" sz="1800" noProof="0"/>
              <a:t>Gain all students’ attention. </a:t>
            </a:r>
          </a:p>
          <a:p>
            <a:pPr lvl="4"/>
            <a:r>
              <a:rPr lang="en-AU" sz="1800" noProof="0"/>
              <a:t>Clearly communicate the behaviour expectations for the learning task. </a:t>
            </a:r>
          </a:p>
          <a:p>
            <a:pPr lvl="4"/>
            <a:r>
              <a:rPr lang="en-AU" sz="1800" noProof="0"/>
              <a:t>Model and practise the behaviour expectations, providing support</a:t>
            </a:r>
            <a:br>
              <a:rPr lang="en-AU" sz="1800" noProof="0"/>
            </a:br>
            <a:r>
              <a:rPr lang="en-AU" sz="1800" noProof="0"/>
              <a:t>when needed. </a:t>
            </a:r>
          </a:p>
          <a:p>
            <a:pPr lvl="4"/>
            <a:r>
              <a:rPr lang="en-AU" sz="1800" noProof="0"/>
              <a:t>Start the learning task. </a:t>
            </a:r>
          </a:p>
          <a:p>
            <a:pPr lvl="4"/>
            <a:r>
              <a:rPr lang="en-AU" sz="1800" noProof="0"/>
              <a:t>Monitor, provide support and reinforce the behaviour expectations.</a:t>
            </a:r>
          </a:p>
        </p:txBody>
      </p:sp>
      <p:sp>
        <p:nvSpPr>
          <p:cNvPr id="3" name="Text Placeholder 2">
            <a:extLst>
              <a:ext uri="{FF2B5EF4-FFF2-40B4-BE49-F238E27FC236}">
                <a16:creationId xmlns:a16="http://schemas.microsoft.com/office/drawing/2014/main" id="{A156FBBE-8735-5E44-3F9C-8B7C873A3AF4}"/>
              </a:ext>
            </a:extLst>
          </p:cNvPr>
          <p:cNvSpPr>
            <a:spLocks noGrp="1"/>
          </p:cNvSpPr>
          <p:nvPr>
            <p:ph type="body" sz="quarter" idx="11"/>
          </p:nvPr>
        </p:nvSpPr>
        <p:spPr/>
        <p:txBody>
          <a:bodyPr/>
          <a:lstStyle/>
          <a:p>
            <a:pPr lvl="1"/>
            <a:r>
              <a:rPr lang="en-AU" sz="2000" noProof="0"/>
              <a:t>What students do:</a:t>
            </a:r>
          </a:p>
          <a:p>
            <a:pPr lvl="4">
              <a:spcAft>
                <a:spcPts val="600"/>
              </a:spcAft>
            </a:pPr>
            <a:r>
              <a:rPr lang="en-AU" sz="1800" noProof="0"/>
              <a:t>[Enter your school’s expectations for students.]</a:t>
            </a:r>
          </a:p>
          <a:p>
            <a:pPr lvl="4">
              <a:spcAft>
                <a:spcPts val="600"/>
              </a:spcAft>
            </a:pPr>
            <a:r>
              <a:rPr lang="en-AU" sz="1800" noProof="0"/>
              <a:t>[Enter your school’s expectations for students.]</a:t>
            </a:r>
          </a:p>
          <a:p>
            <a:pPr lvl="4">
              <a:spcAft>
                <a:spcPts val="600"/>
              </a:spcAft>
            </a:pPr>
            <a:r>
              <a:rPr lang="en-AU" sz="1800" noProof="0"/>
              <a:t>[Enter your school’s expectations for students.]</a:t>
            </a:r>
          </a:p>
          <a:p>
            <a:pPr lvl="4">
              <a:spcAft>
                <a:spcPts val="600"/>
              </a:spcAft>
            </a:pPr>
            <a:r>
              <a:rPr lang="en-AU" sz="1800" noProof="0"/>
              <a:t>[Enter your school’s expectations for students.]</a:t>
            </a:r>
          </a:p>
          <a:p>
            <a:pPr lvl="4">
              <a:spcAft>
                <a:spcPts val="600"/>
              </a:spcAft>
            </a:pPr>
            <a:r>
              <a:rPr lang="en-AU" sz="1800" noProof="0"/>
              <a:t>[Enter your school’s expectations for students.]</a:t>
            </a:r>
          </a:p>
        </p:txBody>
      </p:sp>
    </p:spTree>
    <p:extLst>
      <p:ext uri="{BB962C8B-B14F-4D97-AF65-F5344CB8AC3E}">
        <p14:creationId xmlns:p14="http://schemas.microsoft.com/office/powerpoint/2010/main" val="3369288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916F19CC-EE74-F153-23B2-E898C332BF0B}"/>
              </a:ext>
            </a:extLst>
          </p:cNvPr>
          <p:cNvSpPr>
            <a:spLocks noGrp="1"/>
          </p:cNvSpPr>
          <p:nvPr>
            <p:ph type="body" sz="quarter" idx="10"/>
          </p:nvPr>
        </p:nvSpPr>
        <p:spPr>
          <a:xfrm>
            <a:off x="631825" y="6431964"/>
            <a:ext cx="10922000" cy="330603"/>
          </a:xfrm>
        </p:spPr>
        <p:txBody>
          <a:bodyPr/>
          <a:lstStyle/>
          <a:p>
            <a:r>
              <a:rPr lang="en-AU" noProof="0">
                <a:hlinkClick r:id="rId4">
                  <a:extLst>
                    <a:ext uri="{A12FA001-AC4F-418D-AE19-62706E023703}">
                      <ahyp:hlinkClr xmlns:ahyp="http://schemas.microsoft.com/office/drawing/2018/hyperlinkcolor" val="tx"/>
                    </a:ext>
                  </a:extLst>
                </a:hlinkClick>
              </a:rPr>
              <a:t>AERO video example of practice: Setting behaviour expectations</a:t>
            </a:r>
            <a:endParaRPr lang="en-AU" noProof="0"/>
          </a:p>
        </p:txBody>
      </p:sp>
      <p:pic>
        <p:nvPicPr>
          <p:cNvPr id="9" name="Online Media 8" title="Setting behaviour expectations: Classroom management practice">
            <a:hlinkClick r:id="" action="ppaction://media"/>
            <a:extLst>
              <a:ext uri="{FF2B5EF4-FFF2-40B4-BE49-F238E27FC236}">
                <a16:creationId xmlns:a16="http://schemas.microsoft.com/office/drawing/2014/main" id="{1D228120-023B-8981-171D-5CAD25701850}"/>
              </a:ext>
            </a:extLst>
          </p:cNvPr>
          <p:cNvPicPr>
            <a:picLocks noGrp="1" noRot="1" noChangeAspect="1"/>
          </p:cNvPicPr>
          <p:nvPr>
            <p:ph type="media" sz="quarter" idx="11"/>
            <a:videoFile r:link="rId1"/>
          </p:nvPr>
        </p:nvPicPr>
        <p:blipFill>
          <a:blip r:embed="rId5"/>
          <a:stretch>
            <a:fillRect/>
          </a:stretch>
        </p:blipFill>
        <p:spPr>
          <a:xfrm>
            <a:off x="454025" y="0"/>
            <a:ext cx="11277600" cy="6372225"/>
          </a:xfrm>
          <a:prstGeom prst="rect">
            <a:avLst/>
          </a:prstGeom>
        </p:spPr>
      </p:pic>
    </p:spTree>
    <p:extLst>
      <p:ext uri="{BB962C8B-B14F-4D97-AF65-F5344CB8AC3E}">
        <p14:creationId xmlns:p14="http://schemas.microsoft.com/office/powerpoint/2010/main" val="2048070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9"/>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C1FAF863-FA8A-C5DF-FDED-ADCFECD539A3}"/>
              </a:ext>
            </a:extLst>
          </p:cNvPr>
          <p:cNvSpPr>
            <a:spLocks noGrp="1"/>
          </p:cNvSpPr>
          <p:nvPr>
            <p:ph type="title"/>
          </p:nvPr>
        </p:nvSpPr>
        <p:spPr>
          <a:xfrm>
            <a:off x="6875571" y="441310"/>
            <a:ext cx="5992179" cy="760567"/>
          </a:xfrm>
        </p:spPr>
        <p:txBody>
          <a:bodyPr/>
          <a:lstStyle/>
          <a:p>
            <a:r>
              <a:rPr lang="en-AU" noProof="0"/>
              <a:t>Reflection</a:t>
            </a:r>
          </a:p>
        </p:txBody>
      </p:sp>
      <p:sp>
        <p:nvSpPr>
          <p:cNvPr id="3" name="Text Placeholder 2">
            <a:extLst>
              <a:ext uri="{FF2B5EF4-FFF2-40B4-BE49-F238E27FC236}">
                <a16:creationId xmlns:a16="http://schemas.microsoft.com/office/drawing/2014/main" id="{EB81482D-CBFC-C6D6-FE4F-AE2B6E0E8E3B}"/>
              </a:ext>
            </a:extLst>
          </p:cNvPr>
          <p:cNvSpPr>
            <a:spLocks noGrp="1"/>
          </p:cNvSpPr>
          <p:nvPr>
            <p:ph type="body" sz="quarter" idx="11"/>
          </p:nvPr>
        </p:nvSpPr>
        <p:spPr>
          <a:xfrm>
            <a:off x="477730" y="441310"/>
            <a:ext cx="5618270" cy="6051580"/>
          </a:xfrm>
        </p:spPr>
        <p:txBody>
          <a:bodyPr/>
          <a:lstStyle/>
          <a:p>
            <a:pPr lvl="1"/>
            <a:r>
              <a:rPr lang="en-AU" noProof="0"/>
              <a:t>Effectively setting behaviour expectations for completing learning tasks requires the following steps:</a:t>
            </a:r>
          </a:p>
          <a:p>
            <a:pPr lvl="4"/>
            <a:r>
              <a:rPr lang="en-AU" noProof="0"/>
              <a:t>Gain all students’ attention. </a:t>
            </a:r>
          </a:p>
          <a:p>
            <a:pPr lvl="4"/>
            <a:r>
              <a:rPr lang="en-AU" noProof="0"/>
              <a:t>Clearly communicate the behaviour expectations for the learning task. </a:t>
            </a:r>
          </a:p>
          <a:p>
            <a:pPr lvl="4"/>
            <a:r>
              <a:rPr lang="en-AU" noProof="0"/>
              <a:t>Model and practise the behaviour expectations, providing support when needed. </a:t>
            </a:r>
          </a:p>
          <a:p>
            <a:pPr lvl="4"/>
            <a:r>
              <a:rPr lang="en-AU" noProof="0"/>
              <a:t>Start the learning task. </a:t>
            </a:r>
          </a:p>
          <a:p>
            <a:pPr lvl="4"/>
            <a:r>
              <a:rPr lang="en-AU" noProof="0"/>
              <a:t>Monitor, provide support and reinforce the behaviour expectations.</a:t>
            </a:r>
          </a:p>
        </p:txBody>
      </p:sp>
      <p:sp>
        <p:nvSpPr>
          <p:cNvPr id="2" name="Text Placeholder 1">
            <a:extLst>
              <a:ext uri="{FF2B5EF4-FFF2-40B4-BE49-F238E27FC236}">
                <a16:creationId xmlns:a16="http://schemas.microsoft.com/office/drawing/2014/main" id="{69891AC8-6723-E7D9-C52C-1D1672C9F402}"/>
              </a:ext>
            </a:extLst>
          </p:cNvPr>
          <p:cNvSpPr>
            <a:spLocks noGrp="1"/>
          </p:cNvSpPr>
          <p:nvPr>
            <p:ph type="body" sz="quarter" idx="10"/>
          </p:nvPr>
        </p:nvSpPr>
        <p:spPr>
          <a:xfrm>
            <a:off x="6875571" y="1438729"/>
            <a:ext cx="5083175" cy="4977961"/>
          </a:xfrm>
        </p:spPr>
        <p:txBody>
          <a:bodyPr/>
          <a:lstStyle/>
          <a:p>
            <a:pPr lvl="2"/>
            <a:r>
              <a:rPr lang="en-AU"/>
              <a:t>Which of these elements are you demonstrating when you set behaviour expectations for completing learning tasks?</a:t>
            </a:r>
          </a:p>
          <a:p>
            <a:pPr lvl="2"/>
            <a:r>
              <a:rPr lang="en-AU"/>
              <a:t>Are there any elements you’d  particularly like to develop?</a:t>
            </a:r>
            <a:endParaRPr lang="en-AU" noProof="0"/>
          </a:p>
        </p:txBody>
      </p:sp>
    </p:spTree>
    <p:extLst>
      <p:ext uri="{BB962C8B-B14F-4D97-AF65-F5344CB8AC3E}">
        <p14:creationId xmlns:p14="http://schemas.microsoft.com/office/powerpoint/2010/main" val="10554005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700D5E9-5465-486F-E8FF-0CA9BE3EB800}"/>
              </a:ext>
            </a:extLst>
          </p:cNvPr>
          <p:cNvSpPr>
            <a:spLocks noGrp="1"/>
          </p:cNvSpPr>
          <p:nvPr>
            <p:ph type="title"/>
          </p:nvPr>
        </p:nvSpPr>
        <p:spPr/>
        <p:txBody>
          <a:bodyPr>
            <a:normAutofit fontScale="90000"/>
          </a:bodyPr>
          <a:lstStyle/>
          <a:p>
            <a:r>
              <a:rPr lang="en-AU" noProof="0"/>
              <a:t>Planning for setting behaviour expectations for completing learning tasks</a:t>
            </a:r>
          </a:p>
        </p:txBody>
      </p:sp>
      <p:sp>
        <p:nvSpPr>
          <p:cNvPr id="2" name="Text Placeholder 1">
            <a:extLst>
              <a:ext uri="{FF2B5EF4-FFF2-40B4-BE49-F238E27FC236}">
                <a16:creationId xmlns:a16="http://schemas.microsoft.com/office/drawing/2014/main" id="{B0244A72-0CB1-BC67-DF90-4A8BE6B35932}"/>
              </a:ext>
            </a:extLst>
          </p:cNvPr>
          <p:cNvSpPr>
            <a:spLocks noGrp="1"/>
          </p:cNvSpPr>
          <p:nvPr>
            <p:ph type="body" sz="quarter" idx="10"/>
          </p:nvPr>
        </p:nvSpPr>
        <p:spPr>
          <a:xfrm>
            <a:off x="631595" y="1449388"/>
            <a:ext cx="10922000" cy="4852226"/>
          </a:xfrm>
        </p:spPr>
        <p:txBody>
          <a:bodyPr vert="horz" lIns="91440" tIns="45720" rIns="91440" bIns="45720" rtlCol="0" anchor="t">
            <a:spAutoFit/>
          </a:bodyPr>
          <a:lstStyle/>
          <a:p>
            <a:pPr>
              <a:lnSpc>
                <a:spcPct val="100000"/>
              </a:lnSpc>
            </a:pPr>
            <a:r>
              <a:rPr lang="en-AU"/>
              <a:t>Think about how you send your students off to begin a learning task.</a:t>
            </a:r>
          </a:p>
          <a:p>
            <a:pPr>
              <a:lnSpc>
                <a:spcPct val="100000"/>
              </a:lnSpc>
            </a:pPr>
            <a:r>
              <a:rPr lang="en-AU"/>
              <a:t>Plan your routine, then </a:t>
            </a:r>
            <a:r>
              <a:rPr lang="en-AU" b="1"/>
              <a:t>rehearse what you would do and say</a:t>
            </a:r>
            <a:r>
              <a:rPr lang="en-AU"/>
              <a:t> with your partner.</a:t>
            </a:r>
          </a:p>
          <a:p>
            <a:pPr lvl="1"/>
            <a:r>
              <a:rPr lang="en-AU" sz="2000" noProof="0"/>
              <a:t>Effectively setting behaviour expectations for completing learning tasks requires the following steps:</a:t>
            </a:r>
          </a:p>
          <a:p>
            <a:pPr lvl="4"/>
            <a:r>
              <a:rPr lang="en-AU" sz="1800" noProof="0"/>
              <a:t>Gain all students’ attention. </a:t>
            </a:r>
          </a:p>
          <a:p>
            <a:pPr lvl="4"/>
            <a:r>
              <a:rPr lang="en-AU" sz="1800" noProof="0"/>
              <a:t>Clearly communicate the behaviour expectations for the learning task. </a:t>
            </a:r>
          </a:p>
          <a:p>
            <a:pPr lvl="4"/>
            <a:r>
              <a:rPr lang="en-AU" sz="1800" noProof="0"/>
              <a:t>Model and practise the behaviour expectations, providing support when needed. </a:t>
            </a:r>
          </a:p>
          <a:p>
            <a:pPr lvl="4"/>
            <a:r>
              <a:rPr lang="en-AU" sz="1800" noProof="0"/>
              <a:t>Start the learning task. </a:t>
            </a:r>
          </a:p>
          <a:p>
            <a:pPr lvl="4"/>
            <a:r>
              <a:rPr lang="en-AU" sz="1800" noProof="0"/>
              <a:t>Monitor, provide support and reinforce the behaviour expectations.</a:t>
            </a:r>
          </a:p>
        </p:txBody>
      </p:sp>
    </p:spTree>
    <p:extLst>
      <p:ext uri="{BB962C8B-B14F-4D97-AF65-F5344CB8AC3E}">
        <p14:creationId xmlns:p14="http://schemas.microsoft.com/office/powerpoint/2010/main" val="26353465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D73A6A66-1C0E-D56A-CE7B-30876C776BD8}"/>
              </a:ext>
            </a:extLst>
          </p:cNvPr>
          <p:cNvSpPr>
            <a:spLocks noGrp="1"/>
          </p:cNvSpPr>
          <p:nvPr>
            <p:ph type="title"/>
          </p:nvPr>
        </p:nvSpPr>
        <p:spPr/>
        <p:txBody>
          <a:bodyPr/>
          <a:lstStyle/>
          <a:p>
            <a:r>
              <a:rPr lang="en-AU" noProof="0"/>
              <a:t>Reflection</a:t>
            </a:r>
          </a:p>
        </p:txBody>
      </p:sp>
      <p:sp>
        <p:nvSpPr>
          <p:cNvPr id="2" name="Text Placeholder 1">
            <a:extLst>
              <a:ext uri="{FF2B5EF4-FFF2-40B4-BE49-F238E27FC236}">
                <a16:creationId xmlns:a16="http://schemas.microsoft.com/office/drawing/2014/main" id="{D83B0AFE-F585-D0A2-46FC-E7877A02F086}"/>
              </a:ext>
            </a:extLst>
          </p:cNvPr>
          <p:cNvSpPr>
            <a:spLocks noGrp="1"/>
          </p:cNvSpPr>
          <p:nvPr>
            <p:ph type="body" sz="quarter" idx="10"/>
          </p:nvPr>
        </p:nvSpPr>
        <p:spPr>
          <a:xfrm>
            <a:off x="631825" y="1476829"/>
            <a:ext cx="7246083" cy="4977961"/>
          </a:xfrm>
        </p:spPr>
        <p:txBody>
          <a:bodyPr/>
          <a:lstStyle/>
          <a:p>
            <a:pPr marL="342900" lvl="0" indent="-342900">
              <a:buFont typeface="Arial" panose="020B0604020202020204" pitchFamily="34" charset="0"/>
              <a:buChar char="•"/>
            </a:pPr>
            <a:r>
              <a:rPr lang="en-US"/>
              <a:t>What have you learned about effectively setting </a:t>
            </a:r>
            <a:r>
              <a:rPr lang="en-US" err="1"/>
              <a:t>behaviour</a:t>
            </a:r>
            <a:r>
              <a:rPr lang="en-US"/>
              <a:t> expectations for completing learning tasks that you will make sure to include in your own practice?</a:t>
            </a:r>
            <a:endParaRPr lang="en-AU" sz="1800"/>
          </a:p>
          <a:p>
            <a:pPr marL="342900" indent="-342900">
              <a:buFont typeface="Arial" panose="020B0604020202020204" pitchFamily="34" charset="0"/>
              <a:buChar char="•"/>
            </a:pPr>
            <a:r>
              <a:rPr lang="en-US"/>
              <a:t>What support would be helpful as you strengthen your setting of clear </a:t>
            </a:r>
            <a:r>
              <a:rPr lang="en-US" err="1"/>
              <a:t>behaviour</a:t>
            </a:r>
            <a:r>
              <a:rPr lang="en-US"/>
              <a:t> expectations for completing learning tasks? </a:t>
            </a:r>
            <a:endParaRPr lang="en-AU"/>
          </a:p>
        </p:txBody>
      </p:sp>
    </p:spTree>
    <p:extLst>
      <p:ext uri="{BB962C8B-B14F-4D97-AF65-F5344CB8AC3E}">
        <p14:creationId xmlns:p14="http://schemas.microsoft.com/office/powerpoint/2010/main" val="34603693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his is a resource template created by the Australian Education Research Organisation (AERO) to support teachers and school leaders to create safe and supportive learning environments through effective classroom management.&#10;&#10;AERO acknowledges this resource was made possible by funding from the Australian Government Department of Education through the Engaged Classrooms Through Effective Classroom Management Program.&#10;&#10;CC BY 4.0, except for photographs, the organisation’s logo, branding and trademarks, and content or material provided by third parties, where CC BY 4.0 permissions have not been granted. Published November 2026.">
            <a:extLst>
              <a:ext uri="{FF2B5EF4-FFF2-40B4-BE49-F238E27FC236}">
                <a16:creationId xmlns:a16="http://schemas.microsoft.com/office/drawing/2014/main" id="{ED0EDEF9-7F6F-79B3-4EDA-A84452A2FD1D}"/>
              </a:ext>
            </a:extLst>
          </p:cNvPr>
          <p:cNvPicPr>
            <a:picLocks noGrp="1" noRot="1" noChangeAspect="1" noMove="1" noResize="1" noEditPoints="1" noAdjustHandles="1" noChangeArrowheads="1" noChangeShapeType="1" noCrop="1"/>
          </p:cNvPicPr>
          <p:nvPr/>
        </p:nvPicPr>
        <p:blipFill>
          <a:blip r:embed="rId3"/>
          <a:stretch>
            <a:fillRect/>
          </a:stretch>
        </p:blipFill>
        <p:spPr>
          <a:xfrm>
            <a:off x="0" y="-4531"/>
            <a:ext cx="12192000" cy="6867062"/>
          </a:xfrm>
          <a:prstGeom prst="rect">
            <a:avLst/>
          </a:prstGeom>
        </p:spPr>
      </p:pic>
    </p:spTree>
    <p:extLst>
      <p:ext uri="{BB962C8B-B14F-4D97-AF65-F5344CB8AC3E}">
        <p14:creationId xmlns:p14="http://schemas.microsoft.com/office/powerpoint/2010/main" val="3626455986"/>
      </p:ext>
    </p:extLst>
  </p:cSld>
  <p:clrMapOvr>
    <a:masterClrMapping/>
  </p:clrMapOvr>
</p:sld>
</file>

<file path=ppt/theme/theme1.xml><?xml version="1.0" encoding="utf-8"?>
<a:theme xmlns:a="http://schemas.openxmlformats.org/drawingml/2006/main" name="EC_Practical Refinement">
  <a:themeElements>
    <a:clrScheme name="Custom 11">
      <a:dk1>
        <a:srgbClr val="002F5E"/>
      </a:dk1>
      <a:lt1>
        <a:srgbClr val="FFFFFF"/>
      </a:lt1>
      <a:dk2>
        <a:srgbClr val="002F5E"/>
      </a:dk2>
      <a:lt2>
        <a:srgbClr val="F2F2F2"/>
      </a:lt2>
      <a:accent1>
        <a:srgbClr val="00838E"/>
      </a:accent1>
      <a:accent2>
        <a:srgbClr val="006E7F"/>
      </a:accent2>
      <a:accent3>
        <a:srgbClr val="004C71"/>
      </a:accent3>
      <a:accent4>
        <a:srgbClr val="00305E"/>
      </a:accent4>
      <a:accent5>
        <a:srgbClr val="252162"/>
      </a:accent5>
      <a:accent6>
        <a:srgbClr val="2C2A2B"/>
      </a:accent6>
      <a:hlink>
        <a:srgbClr val="FFFFFF"/>
      </a:hlink>
      <a:folHlink>
        <a:srgbClr val="FFFFFF"/>
      </a:folHlink>
    </a:clrScheme>
    <a:fontScheme name="Montserrat - Digit">
      <a:majorFont>
        <a:latin typeface="Montserrat"/>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bodyPr vert="horz" lIns="91440" tIns="45720" rIns="91440" bIns="45720" rtlCol="0" anchor="ctr">
        <a:noAutofit/>
      </a:bodyPr>
      <a:lstStyle>
        <a:defPPr algn="l">
          <a:defRPr sz="1800" b="0" i="0" spc="0" baseline="0" dirty="0" smtClean="0">
            <a:solidFill>
              <a:schemeClr val="accent1"/>
            </a:solidFill>
            <a:latin typeface="Montserrat Medium" pitchFamily="2" charset="77"/>
          </a:defRPr>
        </a:defPPr>
      </a:lstStyle>
    </a:txDef>
  </a:objectDefaults>
  <a:extraClrSchemeLst/>
  <a:extLst>
    <a:ext uri="{05A4C25C-085E-4340-85A3-A5531E510DB2}">
      <thm15:themeFamily xmlns:thm15="http://schemas.microsoft.com/office/thememl/2012/main" name="classroom-management-practical-refinement-template-setting-behaviour-expectations" id="{913E0E57-1989-4714-825D-33CF1A6A88BE}" vid="{9992BC44-D2FE-40F0-9F0B-EE1F8335839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ustom 1">
      <a:majorFont>
        <a:latin typeface="Montserrat"/>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988785A64B58648B95883E1D73576FA" ma:contentTypeVersion="46" ma:contentTypeDescription="Create a new document." ma:contentTypeScope="" ma:versionID="b484a3a9f0128e7bba377af2054caf77">
  <xsd:schema xmlns:xsd="http://www.w3.org/2001/XMLSchema" xmlns:xs="http://www.w3.org/2001/XMLSchema" xmlns:p="http://schemas.microsoft.com/office/2006/metadata/properties" xmlns:ns2="3f847c6c-2e76-4863-870b-10831ae98447" xmlns:ns3="93c57355-b0a3-4d75-81a2-17221637130d" targetNamespace="http://schemas.microsoft.com/office/2006/metadata/properties" ma:root="true" ma:fieldsID="9b2e37d9fc9beba0cb359dd3d957dbcc" ns2:_="" ns3:_="">
    <xsd:import namespace="3f847c6c-2e76-4863-870b-10831ae98447"/>
    <xsd:import namespace="93c57355-b0a3-4d75-81a2-17221637130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3:SharedWithUsers" minOccurs="0"/>
                <xsd:element ref="ns3:SharedWithDetails" minOccurs="0"/>
                <xsd:element ref="ns2:Credit" minOccurs="0"/>
                <xsd:element ref="ns2:MediaLengthInSeconds" minOccurs="0"/>
                <xsd:element ref="ns2:Topic1" minOccurs="0"/>
                <xsd:element ref="ns2:School" minOccurs="0"/>
                <xsd:element ref="ns2:431bfe0c-4f5b-4566-b465-d825c3463e06CountryOrRegion" minOccurs="0"/>
                <xsd:element ref="ns2:431bfe0c-4f5b-4566-b465-d825c3463e06State" minOccurs="0"/>
                <xsd:element ref="ns2:431bfe0c-4f5b-4566-b465-d825c3463e06City" minOccurs="0"/>
                <xsd:element ref="ns2:431bfe0c-4f5b-4566-b465-d825c3463e06PostalCode" minOccurs="0"/>
                <xsd:element ref="ns2:431bfe0c-4f5b-4566-b465-d825c3463e06Street" minOccurs="0"/>
                <xsd:element ref="ns2:431bfe0c-4f5b-4566-b465-d825c3463e06GeoLoc" minOccurs="0"/>
                <xsd:element ref="ns2:431bfe0c-4f5b-4566-b465-d825c3463e06DispName" minOccurs="0"/>
                <xsd:element ref="ns2:Schoolname" minOccurs="0"/>
                <xsd:element ref="ns2:b981ab10-6a7d-4561-85a2-bf1f6dc46a2bCountryOrRegion" minOccurs="0"/>
                <xsd:element ref="ns2:b981ab10-6a7d-4561-85a2-bf1f6dc46a2bState" minOccurs="0"/>
                <xsd:element ref="ns2:b981ab10-6a7d-4561-85a2-bf1f6dc46a2bCity" minOccurs="0"/>
                <xsd:element ref="ns2:b981ab10-6a7d-4561-85a2-bf1f6dc46a2bPostalCode" minOccurs="0"/>
                <xsd:element ref="ns2:b981ab10-6a7d-4561-85a2-bf1f6dc46a2bStreet" minOccurs="0"/>
                <xsd:element ref="ns2:b981ab10-6a7d-4561-85a2-bf1f6dc46a2bGeoLoc" minOccurs="0"/>
                <xsd:element ref="ns2:b981ab10-6a7d-4561-85a2-bf1f6dc46a2bDispName" minOccurs="0"/>
                <xsd:element ref="ns2:Source" minOccurs="0"/>
                <xsd:element ref="ns2:MediaServiceLocation" minOccurs="0"/>
                <xsd:element ref="ns3:TaxCatchAll" minOccurs="0"/>
                <xsd:element ref="ns2:lcf76f155ced4ddcb4097134ff3c332f" minOccurs="0"/>
                <xsd:element ref="ns2:_Flow_SignoffStatus" minOccurs="0"/>
                <xsd:element ref="ns2:MediaServiceObjectDetectorVersions" minOccurs="0"/>
                <xsd:element ref="ns2:MediaServiceSearchProperties" minOccurs="0"/>
                <xsd:element ref="ns2:Area" minOccurs="0"/>
                <xsd:element ref="ns2:Completed" minOccurs="0"/>
                <xsd:element ref="ns2:MediaServiceBillingMetadata" minOccurs="0"/>
                <xsd:element ref="ns2:Not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f847c6c-2e76-4863-870b-10831ae9844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Credit" ma:index="19" nillable="true" ma:displayName="Credit" ma:internalName="Credit">
      <xsd:simpleType>
        <xsd:restriction base="dms:Text">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Topic1" ma:index="21" nillable="true" ma:displayName="Topic 1" ma:format="Dropdown" ma:internalName="Topic1">
      <xsd:simpleType>
        <xsd:restriction base="dms:Text">
          <xsd:maxLength value="255"/>
        </xsd:restriction>
      </xsd:simpleType>
    </xsd:element>
    <xsd:element name="School" ma:index="22" nillable="true" ma:displayName="School" ma:format="Dropdown" ma:internalName="School">
      <xsd:simpleType>
        <xsd:restriction base="dms:Unknown"/>
      </xsd:simpleType>
    </xsd:element>
    <xsd:element name="431bfe0c-4f5b-4566-b465-d825c3463e06CountryOrRegion" ma:index="23" nillable="true" ma:displayName="School: Country/Region" ma:internalName="CountryOrRegion" ma:readOnly="true">
      <xsd:simpleType>
        <xsd:restriction base="dms:Text"/>
      </xsd:simpleType>
    </xsd:element>
    <xsd:element name="431bfe0c-4f5b-4566-b465-d825c3463e06State" ma:index="24" nillable="true" ma:displayName="School: State" ma:internalName="State" ma:readOnly="true">
      <xsd:simpleType>
        <xsd:restriction base="dms:Text"/>
      </xsd:simpleType>
    </xsd:element>
    <xsd:element name="431bfe0c-4f5b-4566-b465-d825c3463e06City" ma:index="25" nillable="true" ma:displayName="School: City" ma:internalName="City" ma:readOnly="true">
      <xsd:simpleType>
        <xsd:restriction base="dms:Text"/>
      </xsd:simpleType>
    </xsd:element>
    <xsd:element name="431bfe0c-4f5b-4566-b465-d825c3463e06PostalCode" ma:index="26" nillable="true" ma:displayName="School: Postal Code" ma:internalName="PostalCode" ma:readOnly="true">
      <xsd:simpleType>
        <xsd:restriction base="dms:Text"/>
      </xsd:simpleType>
    </xsd:element>
    <xsd:element name="431bfe0c-4f5b-4566-b465-d825c3463e06Street" ma:index="27" nillable="true" ma:displayName="School: Street" ma:internalName="Street" ma:readOnly="true">
      <xsd:simpleType>
        <xsd:restriction base="dms:Text"/>
      </xsd:simpleType>
    </xsd:element>
    <xsd:element name="431bfe0c-4f5b-4566-b465-d825c3463e06GeoLoc" ma:index="28" nillable="true" ma:displayName="School: Coordinates" ma:internalName="GeoLoc" ma:readOnly="true">
      <xsd:simpleType>
        <xsd:restriction base="dms:Unknown"/>
      </xsd:simpleType>
    </xsd:element>
    <xsd:element name="431bfe0c-4f5b-4566-b465-d825c3463e06DispName" ma:index="29" nillable="true" ma:displayName="School: Name" ma:internalName="DispName" ma:readOnly="true">
      <xsd:simpleType>
        <xsd:restriction base="dms:Text"/>
      </xsd:simpleType>
    </xsd:element>
    <xsd:element name="Schoolname" ma:index="30" nillable="true" ma:displayName="School name" ma:format="Dropdown" ma:internalName="Schoolname">
      <xsd:simpleType>
        <xsd:restriction base="dms:Unknown"/>
      </xsd:simpleType>
    </xsd:element>
    <xsd:element name="b981ab10-6a7d-4561-85a2-bf1f6dc46a2bCountryOrRegion" ma:index="31" nillable="true" ma:displayName="School name: Country/Region" ma:internalName="CountryOrRegion0" ma:readOnly="true">
      <xsd:simpleType>
        <xsd:restriction base="dms:Text"/>
      </xsd:simpleType>
    </xsd:element>
    <xsd:element name="b981ab10-6a7d-4561-85a2-bf1f6dc46a2bState" ma:index="32" nillable="true" ma:displayName="School name: State" ma:internalName="State0" ma:readOnly="true">
      <xsd:simpleType>
        <xsd:restriction base="dms:Text"/>
      </xsd:simpleType>
    </xsd:element>
    <xsd:element name="b981ab10-6a7d-4561-85a2-bf1f6dc46a2bCity" ma:index="33" nillable="true" ma:displayName="School name: City" ma:internalName="City0" ma:readOnly="true">
      <xsd:simpleType>
        <xsd:restriction base="dms:Text"/>
      </xsd:simpleType>
    </xsd:element>
    <xsd:element name="b981ab10-6a7d-4561-85a2-bf1f6dc46a2bPostalCode" ma:index="34" nillable="true" ma:displayName="School name: Postal Code" ma:internalName="PostalCode0" ma:readOnly="true">
      <xsd:simpleType>
        <xsd:restriction base="dms:Text"/>
      </xsd:simpleType>
    </xsd:element>
    <xsd:element name="b981ab10-6a7d-4561-85a2-bf1f6dc46a2bStreet" ma:index="35" nillable="true" ma:displayName="School name: Street" ma:internalName="Street0" ma:readOnly="true">
      <xsd:simpleType>
        <xsd:restriction base="dms:Text"/>
      </xsd:simpleType>
    </xsd:element>
    <xsd:element name="b981ab10-6a7d-4561-85a2-bf1f6dc46a2bGeoLoc" ma:index="36" nillable="true" ma:displayName="School name: Coordinates" ma:internalName="GeoLoc0" ma:readOnly="true">
      <xsd:simpleType>
        <xsd:restriction base="dms:Unknown"/>
      </xsd:simpleType>
    </xsd:element>
    <xsd:element name="b981ab10-6a7d-4561-85a2-bf1f6dc46a2bDispName" ma:index="37" nillable="true" ma:displayName="School name: Name" ma:internalName="DispName0" ma:readOnly="true">
      <xsd:simpleType>
        <xsd:restriction base="dms:Text"/>
      </xsd:simpleType>
    </xsd:element>
    <xsd:element name="Source" ma:index="38" nillable="true" ma:displayName="Source" ma:format="Dropdown" ma:internalName="Source">
      <xsd:simpleType>
        <xsd:restriction base="dms:Text">
          <xsd:maxLength value="255"/>
        </xsd:restriction>
      </xsd:simpleType>
    </xsd:element>
    <xsd:element name="MediaServiceLocation" ma:index="39" nillable="true" ma:displayName="Location" ma:internalName="MediaServiceLocation" ma:readOnly="true">
      <xsd:simpleType>
        <xsd:restriction base="dms:Text"/>
      </xsd:simpleType>
    </xsd:element>
    <xsd:element name="lcf76f155ced4ddcb4097134ff3c332f" ma:index="42" nillable="true" ma:taxonomy="true" ma:internalName="lcf76f155ced4ddcb4097134ff3c332f" ma:taxonomyFieldName="MediaServiceImageTags" ma:displayName="Image Tags" ma:readOnly="false" ma:fieldId="{5cf76f15-5ced-4ddc-b409-7134ff3c332f}" ma:taxonomyMulti="true" ma:sspId="6beb2538-67af-4111-9026-bc78ab4e6f52" ma:termSetId="09814cd3-568e-fe90-9814-8d621ff8fb84" ma:anchorId="fba54fb3-c3e1-fe81-a776-ca4b69148c4d" ma:open="true" ma:isKeyword="false">
      <xsd:complexType>
        <xsd:sequence>
          <xsd:element ref="pc:Terms" minOccurs="0" maxOccurs="1"/>
        </xsd:sequence>
      </xsd:complexType>
    </xsd:element>
    <xsd:element name="_Flow_SignoffStatus" ma:index="43" nillable="true" ma:displayName="Sign-off status" ma:internalName="Sign_x002d_off_x0020_status">
      <xsd:simpleType>
        <xsd:restriction base="dms:Text"/>
      </xsd:simpleType>
    </xsd:element>
    <xsd:element name="MediaServiceObjectDetectorVersions" ma:index="4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45" nillable="true" ma:displayName="MediaServiceSearchProperties" ma:hidden="true" ma:internalName="MediaServiceSearchProperties" ma:readOnly="true">
      <xsd:simpleType>
        <xsd:restriction base="dms:Note"/>
      </xsd:simpleType>
    </xsd:element>
    <xsd:element name="Area" ma:index="46" nillable="true" ma:displayName="Area " ma:format="Dropdown" ma:internalName="Area">
      <xsd:simpleType>
        <xsd:restriction base="dms:Text">
          <xsd:maxLength value="255"/>
        </xsd:restriction>
      </xsd:simpleType>
    </xsd:element>
    <xsd:element name="Completed" ma:index="47" nillable="true" ma:displayName="Completed " ma:format="Dropdown" ma:internalName="Completed">
      <xsd:simpleType>
        <xsd:restriction base="dms:Text">
          <xsd:maxLength value="255"/>
        </xsd:restriction>
      </xsd:simpleType>
    </xsd:element>
    <xsd:element name="MediaServiceBillingMetadata" ma:index="48" nillable="true" ma:displayName="MediaServiceBillingMetadata" ma:hidden="true" ma:internalName="MediaServiceBillingMetadata" ma:readOnly="true">
      <xsd:simpleType>
        <xsd:restriction base="dms:Note"/>
      </xsd:simpleType>
    </xsd:element>
    <xsd:element name="Notes" ma:index="49" nillable="true" ma:displayName="Notes" ma:format="Dropdown" ma:internalName="Notes">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3c57355-b0a3-4d75-81a2-17221637130d"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40" nillable="true" ma:displayName="Taxonomy Catch All Column" ma:hidden="true" ma:list="{00ea4a9b-3919-47d9-a2b6-4cc1568e2942}" ma:internalName="TaxCatchAll" ma:showField="CatchAllData" ma:web="93c57355-b0a3-4d75-81a2-17221637130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C008B63-E65F-4810-BAEF-B9851037F05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f847c6c-2e76-4863-870b-10831ae98447"/>
    <ds:schemaRef ds:uri="93c57355-b0a3-4d75-81a2-17221637130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55A3A1E-CEA0-47F1-9139-59A34F84A4E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2375</Words>
  <Application>Microsoft Office PowerPoint</Application>
  <PresentationFormat>Widescreen</PresentationFormat>
  <Paragraphs>208</Paragraphs>
  <Slides>14</Slides>
  <Notes>14</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Montserrat</vt:lpstr>
      <vt:lpstr>Montserrat Medium</vt:lpstr>
      <vt:lpstr>PT Sans</vt:lpstr>
      <vt:lpstr>Arial</vt:lpstr>
      <vt:lpstr>EC_Practical Refinement</vt:lpstr>
      <vt:lpstr>Before using this slide deck, please read AERO's practice resource, A Whole-School Approach to Classroom Management: Facilitation Guide, and follow the instructions for preparing this slide deck.</vt:lpstr>
      <vt:lpstr>Setting behaviour expectations for completing learning tasks:  Developing practice</vt:lpstr>
      <vt:lpstr>Acknowledgement of Country</vt:lpstr>
      <vt:lpstr>Purpose of this session</vt:lpstr>
      <vt:lpstr>Australian Professional Standards for Teachers</vt:lpstr>
      <vt:lpstr>PowerPoint Presentation</vt:lpstr>
      <vt:lpstr>Developing practices and skills</vt:lpstr>
      <vt:lpstr>Setting behaviour expectations for completing learning tasks</vt:lpstr>
      <vt:lpstr>Our routine for setting behaviour expectations for completing learning tasks</vt:lpstr>
      <vt:lpstr>PowerPoint Presentation</vt:lpstr>
      <vt:lpstr>Reflection</vt:lpstr>
      <vt:lpstr>Planning for setting behaviour expectations for completing learning tasks</vt:lpstr>
      <vt:lpstr>Reflection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2026-10-30T05:31:54Z</dcterms:created>
  <dcterms:modified xsi:type="dcterms:W3CDTF">2026-10-30T05:32:21Z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0x0101004988785A64B58648B95883E1D73576FA</vt:lpwstr>
  </property>
</Properties>
</file>