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embedTrueTypeFonts="1" autoCompressPictures="0">
  <p:sldMasterIdLst>
    <p:sldMasterId id="2147484098" r:id="rId3"/>
  </p:sldMasterIdLst>
  <p:notesMasterIdLst>
    <p:notesMasterId r:id="rId18"/>
  </p:notesMasterIdLst>
  <p:handoutMasterIdLst>
    <p:handoutMasterId r:id="rId19"/>
  </p:handoutMasterIdLst>
  <p:sldIdLst>
    <p:sldId id="959" r:id="rId4"/>
    <p:sldId id="1300" r:id="rId5"/>
    <p:sldId id="4632" r:id="rId6"/>
    <p:sldId id="3626" r:id="rId7"/>
    <p:sldId id="4593" r:id="rId8"/>
    <p:sldId id="3599" r:id="rId9"/>
    <p:sldId id="4633" r:id="rId10"/>
    <p:sldId id="3656" r:id="rId11"/>
    <p:sldId id="3628" r:id="rId12"/>
    <p:sldId id="3672" r:id="rId13"/>
    <p:sldId id="4648" r:id="rId14"/>
    <p:sldId id="3640" r:id="rId15"/>
    <p:sldId id="4635" r:id="rId16"/>
    <p:sldId id="4647" r:id="rId17"/>
  </p:sldIdLst>
  <p:sldSz cx="12192000" cy="6858000"/>
  <p:notesSz cx="7315200" cy="9601200"/>
  <p:embeddedFontLst>
    <p:embeddedFont>
      <p:font typeface="Lato Bold" panose="020F0802020204030203" pitchFamily="34" charset="0"/>
      <p:bold r:id="rId20"/>
    </p:embeddedFont>
    <p:embeddedFont>
      <p:font typeface="Montserrat" panose="00000500000000000000" pitchFamily="2" charset="0"/>
      <p:regular r:id="rId21"/>
      <p:bold r:id="rId22"/>
      <p:italic r:id="rId23"/>
      <p:boldItalic r:id="rId24"/>
    </p:embeddedFont>
    <p:embeddedFont>
      <p:font typeface="Montserrat Medium" panose="00000600000000000000" pitchFamily="2" charset="0"/>
      <p:regular r:id="rId25"/>
      <p:italic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Opening slides" id="{B4E7761D-3B6C-49C9-9E5F-E071489778A8}">
          <p14:sldIdLst>
            <p14:sldId id="959"/>
            <p14:sldId id="1300"/>
            <p14:sldId id="4632"/>
            <p14:sldId id="3626"/>
            <p14:sldId id="4593"/>
            <p14:sldId id="3599"/>
            <p14:sldId id="4633"/>
            <p14:sldId id="3656"/>
            <p14:sldId id="3628"/>
            <p14:sldId id="3672"/>
            <p14:sldId id="4648"/>
            <p14:sldId id="3640"/>
            <p14:sldId id="4635"/>
            <p14:sldId id="4647"/>
          </p14:sldIdLst>
        </p14:section>
      </p14:sectionLst>
    </p:ext>
    <p:ext uri="{2D200454-40CA-4A62-9FC3-DE9A4176ACB9}">
      <p15:notesGuideLst xmlns:p15="http://schemas.microsoft.com/office/powerpoint/2012/main">
        <p15:guide id="1" orient="horz" pos="3024" userDrawn="1">
          <p15:clr>
            <a:srgbClr val="A4A3A4"/>
          </p15:clr>
        </p15:guide>
        <p15:guide id="2" pos="2304"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4" name="Author" initials="A" lastIdx="0"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0101"/>
    <a:srgbClr val="DDF1F0"/>
    <a:srgbClr val="F2EAE0"/>
    <a:srgbClr val="00838E"/>
    <a:srgbClr val="F8FAFC"/>
    <a:srgbClr val="F2F2F2"/>
    <a:srgbClr val="006E7F"/>
    <a:srgbClr val="0B1412"/>
    <a:srgbClr val="021113"/>
    <a:srgbClr val="FEFEF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381567B-DC35-4FBD-A16A-6719CC460951}" v="3" dt="2026-10-30T05:50:26.16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3" d="100"/>
          <a:sy n="83" d="100"/>
        </p:scale>
        <p:origin x="68" y="1316"/>
      </p:cViewPr>
      <p:guideLst/>
    </p:cSldViewPr>
  </p:slideViewPr>
  <p:notesTextViewPr>
    <p:cViewPr>
      <p:scale>
        <a:sx n="1" d="1"/>
        <a:sy n="1" d="1"/>
      </p:scale>
      <p:origin x="0" y="0"/>
    </p:cViewPr>
  </p:notesText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notesMaster" Target="notesMasters/notesMaster1.xml"/><Relationship Id="rId26" Type="http://schemas.openxmlformats.org/officeDocument/2006/relationships/font" Target="fonts/font7.fntdata"/><Relationship Id="rId3" Type="http://schemas.openxmlformats.org/officeDocument/2006/relationships/slideMaster" Target="slideMasters/slideMaster1.xml"/><Relationship Id="rId21" Type="http://schemas.openxmlformats.org/officeDocument/2006/relationships/font" Target="fonts/font2.fntdata"/><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font" Target="fonts/font6.fntdata"/><Relationship Id="rId33"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font" Target="fonts/font1.fntdata"/><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font" Target="fonts/font5.fntdata"/><Relationship Id="rId32" Type="http://schemas.microsoft.com/office/2015/10/relationships/revisionInfo" Target="revisionInfo.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font" Target="fonts/font4.fntdata"/><Relationship Id="rId28"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handoutMaster" Target="handoutMasters/handoutMaster1.xml"/><Relationship Id="rId31"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font" Target="fonts/font3.fntdata"/><Relationship Id="rId27" Type="http://schemas.openxmlformats.org/officeDocument/2006/relationships/commentAuthors" Target="commentAuthors.xml"/><Relationship Id="rId30" Type="http://schemas.openxmlformats.org/officeDocument/2006/relationships/theme" Target="theme/theme1.xml"/><Relationship Id="rId8"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sz="quarter" idx="1"/>
          </p:nvPr>
        </p:nvSpPr>
        <p:spPr>
          <a:xfrm>
            <a:off x="4143587" y="0"/>
            <a:ext cx="3169920" cy="481727"/>
          </a:xfrm>
          <a:prstGeom prst="rect">
            <a:avLst/>
          </a:prstGeom>
        </p:spPr>
        <p:txBody>
          <a:bodyPr vert="horz" lIns="96661" tIns="48331" rIns="96661" bIns="48331" rtlCol="0"/>
          <a:lstStyle>
            <a:lvl1pPr algn="r">
              <a:defRPr sz="1300"/>
            </a:lvl1pPr>
          </a:lstStyle>
          <a:p>
            <a:fld id="{D7D4DFA9-38CF-7D4C-9EB4-7A6A0A01A9C5}" type="datetimeFigureOut">
              <a:rPr lang="en-US" smtClean="0"/>
              <a:t>10/30/2026</a:t>
            </a:fld>
            <a:endParaRPr lang="en-US"/>
          </a:p>
        </p:txBody>
      </p:sp>
      <p:sp>
        <p:nvSpPr>
          <p:cNvPr id="4" name="Footer Placeholder 3"/>
          <p:cNvSpPr>
            <a:spLocks noGrp="1"/>
          </p:cNvSpPr>
          <p:nvPr>
            <p:ph type="ftr" sz="quarter" idx="2"/>
          </p:nvPr>
        </p:nvSpPr>
        <p:spPr>
          <a:xfrm>
            <a:off x="0" y="9119474"/>
            <a:ext cx="3169920" cy="481726"/>
          </a:xfrm>
          <a:prstGeom prst="rect">
            <a:avLst/>
          </a:prstGeom>
        </p:spPr>
        <p:txBody>
          <a:bodyPr vert="horz" lIns="96661" tIns="48331" rIns="96661" bIns="48331" rtlCol="0" anchor="b"/>
          <a:lstStyle>
            <a:lvl1pPr algn="l">
              <a:defRPr sz="1300"/>
            </a:lvl1pPr>
          </a:lstStyle>
          <a:p>
            <a:endParaRPr lang="en-US"/>
          </a:p>
        </p:txBody>
      </p:sp>
      <p:sp>
        <p:nvSpPr>
          <p:cNvPr id="5" name="Slide Number Placeholder 4"/>
          <p:cNvSpPr>
            <a:spLocks noGrp="1"/>
          </p:cNvSpPr>
          <p:nvPr>
            <p:ph type="sldNum" sz="quarter" idx="3"/>
          </p:nvPr>
        </p:nvSpPr>
        <p:spPr>
          <a:xfrm>
            <a:off x="4143587" y="9119474"/>
            <a:ext cx="3169920" cy="481726"/>
          </a:xfrm>
          <a:prstGeom prst="rect">
            <a:avLst/>
          </a:prstGeom>
        </p:spPr>
        <p:txBody>
          <a:bodyPr vert="horz" lIns="96661" tIns="48331" rIns="96661" bIns="48331" rtlCol="0" anchor="b"/>
          <a:lstStyle>
            <a:lvl1pPr algn="r">
              <a:defRPr sz="1300"/>
            </a:lvl1pPr>
          </a:lstStyle>
          <a:p>
            <a:fld id="{408C5D27-E275-914C-B9A8-807C55B0069F}" type="slidenum">
              <a:rPr lang="en-US" smtClean="0"/>
              <a:t>‹#›</a:t>
            </a:fld>
            <a:endParaRPr lang="en-US"/>
          </a:p>
        </p:txBody>
      </p:sp>
    </p:spTree>
    <p:extLst>
      <p:ext uri="{BB962C8B-B14F-4D97-AF65-F5344CB8AC3E}">
        <p14:creationId xmlns:p14="http://schemas.microsoft.com/office/powerpoint/2010/main" val="480298490"/>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777875" y="382003"/>
            <a:ext cx="5759450" cy="3240088"/>
          </a:xfrm>
          <a:prstGeom prst="rect">
            <a:avLst/>
          </a:prstGeom>
          <a:noFill/>
          <a:ln w="12700">
            <a:solidFill>
              <a:prstClr val="black"/>
            </a:solidFill>
          </a:ln>
        </p:spPr>
        <p:txBody>
          <a:bodyPr vert="horz" lIns="96661" tIns="48331" rIns="96661" bIns="48331" rtlCol="0" anchor="ctr"/>
          <a:lstStyle/>
          <a:p>
            <a:endParaRPr lang="en-AU" noProof="0"/>
          </a:p>
        </p:txBody>
      </p:sp>
      <p:sp>
        <p:nvSpPr>
          <p:cNvPr id="5" name="Notes Placeholder 4"/>
          <p:cNvSpPr>
            <a:spLocks noGrp="1"/>
          </p:cNvSpPr>
          <p:nvPr>
            <p:ph type="body" sz="quarter" idx="3"/>
          </p:nvPr>
        </p:nvSpPr>
        <p:spPr>
          <a:xfrm>
            <a:off x="731520" y="3724977"/>
            <a:ext cx="5852160" cy="5775158"/>
          </a:xfrm>
          <a:prstGeom prst="rect">
            <a:avLst/>
          </a:prstGeom>
        </p:spPr>
        <p:txBody>
          <a:bodyPr vert="horz" lIns="96661" tIns="48331" rIns="96661" bIns="48331" rtlCol="0">
            <a:normAutofit/>
          </a:bodyPr>
          <a:lstStyle/>
          <a:p>
            <a:pPr lvl="0"/>
            <a:r>
              <a:rPr lang="en-AU" noProof="0"/>
              <a:t>Click to edit Master text styles</a:t>
            </a:r>
          </a:p>
          <a:p>
            <a:pPr lvl="1"/>
            <a:r>
              <a:rPr lang="en-AU" noProof="0"/>
              <a:t>Second level</a:t>
            </a:r>
          </a:p>
          <a:p>
            <a:pPr lvl="2"/>
            <a:r>
              <a:rPr lang="en-AU" noProof="0"/>
              <a:t>Third level</a:t>
            </a:r>
          </a:p>
          <a:p>
            <a:pPr lvl="3"/>
            <a:r>
              <a:rPr lang="en-AU" noProof="0"/>
              <a:t>Fourth level</a:t>
            </a:r>
          </a:p>
          <a:p>
            <a:pPr lvl="4"/>
            <a:r>
              <a:rPr lang="en-AU" noProof="0"/>
              <a:t>Fifth level</a:t>
            </a:r>
          </a:p>
        </p:txBody>
      </p:sp>
      <p:sp>
        <p:nvSpPr>
          <p:cNvPr id="7" name="Slide Number Placeholder 6"/>
          <p:cNvSpPr>
            <a:spLocks noGrp="1"/>
          </p:cNvSpPr>
          <p:nvPr>
            <p:ph type="sldNum" sz="quarter" idx="5"/>
          </p:nvPr>
        </p:nvSpPr>
        <p:spPr>
          <a:xfrm>
            <a:off x="6670307" y="9119474"/>
            <a:ext cx="643200" cy="481726"/>
          </a:xfrm>
          <a:prstGeom prst="rect">
            <a:avLst/>
          </a:prstGeom>
        </p:spPr>
        <p:txBody>
          <a:bodyPr vert="horz" lIns="96661" tIns="48331" rIns="96661" bIns="48331" rtlCol="0" anchor="b"/>
          <a:lstStyle>
            <a:lvl1pPr algn="r">
              <a:defRPr sz="1000"/>
            </a:lvl1pPr>
          </a:lstStyle>
          <a:p>
            <a:fld id="{B36E7EC0-9BE3-5541-9D76-7DE32A6C9D42}" type="slidenum">
              <a:rPr lang="en-AU" smtClean="0"/>
              <a:pPr/>
              <a:t>‹#›</a:t>
            </a:fld>
            <a:endParaRPr lang="en-AU" sz="1000"/>
          </a:p>
        </p:txBody>
      </p:sp>
    </p:spTree>
    <p:extLst>
      <p:ext uri="{BB962C8B-B14F-4D97-AF65-F5344CB8AC3E}">
        <p14:creationId xmlns:p14="http://schemas.microsoft.com/office/powerpoint/2010/main" val="2001100545"/>
      </p:ext>
    </p:extLst>
  </p:cSld>
  <p:clrMap bg1="lt1" tx1="dk1" bg2="lt2" tx2="dk2" accent1="accent1" accent2="accent2" accent3="accent3" accent4="accent4" accent5="accent5" accent6="accent6" hlink="hlink" folHlink="folHlink"/>
  <p:hf dt="0"/>
  <p:notesStyle>
    <a:lvl1pPr marL="0" algn="l" defTabSz="914400" rtl="0" eaLnBrk="1" latinLnBrk="0" hangingPunct="1">
      <a:lnSpc>
        <a:spcPct val="120000"/>
      </a:lnSpc>
      <a:spcBef>
        <a:spcPts val="0"/>
      </a:spcBef>
      <a:spcAft>
        <a:spcPts val="0"/>
      </a:spcAft>
      <a:defRPr sz="1200" kern="1200">
        <a:solidFill>
          <a:schemeClr val="tx1"/>
        </a:solidFill>
        <a:latin typeface="+mn-lt"/>
        <a:ea typeface="+mn-ea"/>
        <a:cs typeface="+mn-cs"/>
      </a:defRPr>
    </a:lvl1pPr>
    <a:lvl2pPr marL="216000" indent="-216000" algn="l" defTabSz="914400" rtl="0" eaLnBrk="1" latinLnBrk="0" hangingPunct="1">
      <a:lnSpc>
        <a:spcPct val="120000"/>
      </a:lnSpc>
      <a:buFont typeface="+mj-lt"/>
      <a:buAutoNum type="arabicPeriod"/>
      <a:defRPr sz="1200" kern="1200">
        <a:solidFill>
          <a:schemeClr val="tx1"/>
        </a:solidFill>
        <a:latin typeface="+mn-lt"/>
        <a:ea typeface="+mn-ea"/>
        <a:cs typeface="+mn-cs"/>
      </a:defRPr>
    </a:lvl2pPr>
    <a:lvl3pPr marL="468000" indent="-216000" algn="l" defTabSz="914400" rtl="0" eaLnBrk="1" latinLnBrk="0" hangingPunct="1">
      <a:lnSpc>
        <a:spcPct val="120000"/>
      </a:lnSpc>
      <a:buFont typeface="+mj-lt"/>
      <a:buAutoNum type="alphaLcParenR"/>
      <a:defRPr sz="1200" kern="1200">
        <a:solidFill>
          <a:schemeClr val="tx1"/>
        </a:solidFill>
        <a:latin typeface="+mn-lt"/>
        <a:ea typeface="+mn-ea"/>
        <a:cs typeface="+mn-cs"/>
      </a:defRPr>
    </a:lvl3pPr>
    <a:lvl4pPr marL="144000" indent="-144000" algn="l" defTabSz="914400" rtl="0" eaLnBrk="1" latinLnBrk="0" hangingPunct="1">
      <a:lnSpc>
        <a:spcPct val="120000"/>
      </a:lnSpc>
      <a:buSzPct val="150000"/>
      <a:buFont typeface="Montserrat" panose="00000500000000000000" pitchFamily="2" charset="0"/>
      <a:buChar char="•"/>
      <a:defRPr sz="1200" kern="1200">
        <a:solidFill>
          <a:schemeClr val="tx1"/>
        </a:solidFill>
        <a:latin typeface="+mn-lt"/>
        <a:ea typeface="+mn-ea"/>
        <a:cs typeface="+mn-cs"/>
      </a:defRPr>
    </a:lvl4pPr>
    <a:lvl5pPr marL="288000" indent="-144000" algn="l" defTabSz="914400" rtl="0" eaLnBrk="1" latinLnBrk="0" hangingPunct="1">
      <a:lnSpc>
        <a:spcPct val="120000"/>
      </a:lnSpc>
      <a:buFont typeface="Montserrat" panose="00000500000000000000" pitchFamily="2" charset="0"/>
      <a:buChar char="–"/>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edresearch.edu.au/classroom-management-handbook"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a:t>If you’ve identified scanning your class as an area of practice you’d like to support teachers in your school to develop, you can use this slide deck to run a practice development session.</a:t>
            </a:r>
          </a:p>
          <a:p>
            <a:endParaRPr lang="en-AU"/>
          </a:p>
          <a:p>
            <a:r>
              <a:rPr lang="en-AU"/>
              <a:t>It includes a video of practice. To play the video, please enable external content if prompted when opening the slide deck.</a:t>
            </a:r>
          </a:p>
        </p:txBody>
      </p:sp>
      <p:sp>
        <p:nvSpPr>
          <p:cNvPr id="6" name="Slide Number Placeholder 5"/>
          <p:cNvSpPr>
            <a:spLocks noGrp="1"/>
          </p:cNvSpPr>
          <p:nvPr>
            <p:ph type="sldNum" sz="quarter" idx="5"/>
          </p:nvPr>
        </p:nvSpPr>
        <p:spPr/>
        <p:txBody>
          <a:bodyPr/>
          <a:lstStyle/>
          <a:p>
            <a:fld id="{B36E7EC0-9BE3-5541-9D76-7DE32A6C9D42}" type="slidenum">
              <a:rPr lang="en-US" smtClean="0"/>
              <a:pPr/>
              <a:t>1</a:t>
            </a:fld>
            <a:endParaRPr lang="en-US"/>
          </a:p>
        </p:txBody>
      </p:sp>
      <p:sp>
        <p:nvSpPr>
          <p:cNvPr id="7" name="Slide Image Placeholder 6">
            <a:extLst>
              <a:ext uri="{FF2B5EF4-FFF2-40B4-BE49-F238E27FC236}">
                <a16:creationId xmlns:a16="http://schemas.microsoft.com/office/drawing/2014/main" id="{6C59469A-516A-4AA1-4A7C-DA586A06A2F3}"/>
              </a:ext>
            </a:extLst>
          </p:cNvPr>
          <p:cNvSpPr>
            <a:spLocks noGrp="1" noRot="1" noChangeAspect="1"/>
          </p:cNvSpPr>
          <p:nvPr>
            <p:ph type="sldImg"/>
          </p:nvPr>
        </p:nvSpPr>
        <p:spPr>
          <a:xfrm>
            <a:off x="777875" y="382588"/>
            <a:ext cx="5759450" cy="3240087"/>
          </a:xfrm>
        </p:spPr>
      </p:sp>
    </p:spTree>
    <p:extLst>
      <p:ext uri="{BB962C8B-B14F-4D97-AF65-F5344CB8AC3E}">
        <p14:creationId xmlns:p14="http://schemas.microsoft.com/office/powerpoint/2010/main" val="14631518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b="1"/>
              <a:t>Facilitator notes</a:t>
            </a:r>
            <a:endParaRPr lang="en-AU"/>
          </a:p>
          <a:p>
            <a:r>
              <a:rPr lang="en-AU"/>
              <a:t>Before using these slides, you may want to build a shared understanding with staff about evidence-based classroom management using AERO’s professional learning resource, Evidence-Based Approaches for Effective Classroom Management.</a:t>
            </a:r>
          </a:p>
          <a:p>
            <a:endParaRPr lang="en-AU"/>
          </a:p>
          <a:p>
            <a:r>
              <a:rPr lang="en-AU" b="1"/>
              <a:t>Preparation</a:t>
            </a:r>
            <a:endParaRPr lang="en-AU"/>
          </a:p>
          <a:p>
            <a:pPr marL="0" indent="0">
              <a:buFont typeface="Arial"/>
              <a:buNone/>
            </a:pPr>
            <a:r>
              <a:rPr lang="en-AU"/>
              <a:t>Send participants a link to the handbook: </a:t>
            </a:r>
            <a:r>
              <a:rPr lang="en-AU" u="sng">
                <a:hlinkClick r:id="rId3"/>
              </a:rPr>
              <a:t>https://www.edresearch.edu.au/classroom-management-handbook</a:t>
            </a:r>
            <a:r>
              <a:rPr lang="en-AU" u="sng"/>
              <a:t>.</a:t>
            </a:r>
            <a:br>
              <a:rPr lang="en-AU" u="sng">
                <a:cs typeface="+mn-lt"/>
              </a:rPr>
            </a:br>
            <a:endParaRPr lang="en-AU"/>
          </a:p>
          <a:p>
            <a:r>
              <a:rPr lang="en-AU" b="1"/>
              <a:t>Remember to delete the preparation section in each slide note once you’ve followed its instructions so that you can more easily see the facilitator notes.</a:t>
            </a:r>
            <a:endParaRPr lang="en-AU"/>
          </a:p>
        </p:txBody>
      </p:sp>
      <p:sp>
        <p:nvSpPr>
          <p:cNvPr id="6" name="Slide Number Placeholder 5"/>
          <p:cNvSpPr>
            <a:spLocks noGrp="1"/>
          </p:cNvSpPr>
          <p:nvPr>
            <p:ph type="sldNum" sz="quarter" idx="5"/>
          </p:nvPr>
        </p:nvSpPr>
        <p:spPr/>
        <p:txBody>
          <a:bodyPr/>
          <a:lstStyle/>
          <a:p>
            <a:fld id="{B36E7EC0-9BE3-5541-9D76-7DE32A6C9D42}" type="slidenum">
              <a:rPr lang="en-US" smtClean="0"/>
              <a:pPr/>
              <a:t>2</a:t>
            </a:fld>
            <a:endParaRPr lang="en-US"/>
          </a:p>
        </p:txBody>
      </p:sp>
      <p:sp>
        <p:nvSpPr>
          <p:cNvPr id="7" name="Slide Image Placeholder 6">
            <a:extLst>
              <a:ext uri="{FF2B5EF4-FFF2-40B4-BE49-F238E27FC236}">
                <a16:creationId xmlns:a16="http://schemas.microsoft.com/office/drawing/2014/main" id="{43BF40C4-BB85-2ED4-A6FB-6401D0E582CB}"/>
              </a:ext>
            </a:extLst>
          </p:cNvPr>
          <p:cNvSpPr>
            <a:spLocks noGrp="1" noRot="1" noChangeAspect="1"/>
          </p:cNvSpPr>
          <p:nvPr>
            <p:ph type="sldImg"/>
          </p:nvPr>
        </p:nvSpPr>
        <p:spPr>
          <a:xfrm>
            <a:off x="777875" y="382588"/>
            <a:ext cx="5759450" cy="3240087"/>
          </a:xfrm>
        </p:spPr>
      </p:sp>
    </p:spTree>
    <p:extLst>
      <p:ext uri="{BB962C8B-B14F-4D97-AF65-F5344CB8AC3E}">
        <p14:creationId xmlns:p14="http://schemas.microsoft.com/office/powerpoint/2010/main" val="23374052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256E75-3F21-82ED-5853-7A827C5B8533}"/>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97A128DA-3E16-973E-DCC4-ABBB2F00884D}"/>
              </a:ext>
            </a:extLst>
          </p:cNvPr>
          <p:cNvSpPr>
            <a:spLocks noGrp="1"/>
          </p:cNvSpPr>
          <p:nvPr>
            <p:ph type="body" idx="1"/>
          </p:nvPr>
        </p:nvSpPr>
        <p:spPr/>
        <p:txBody>
          <a:bodyPr/>
          <a:lstStyle/>
          <a:p>
            <a:r>
              <a:rPr lang="en-AU" b="1" noProof="0"/>
              <a:t>Preparation</a:t>
            </a:r>
          </a:p>
          <a:p>
            <a:pPr marL="0" lvl="1" indent="0">
              <a:buNone/>
            </a:pPr>
            <a:r>
              <a:rPr lang="en-AU" noProof="0"/>
              <a:t>Edit this slide to reflect the way your school acknowledges Country.</a:t>
            </a:r>
          </a:p>
        </p:txBody>
      </p:sp>
      <p:sp>
        <p:nvSpPr>
          <p:cNvPr id="6" name="Slide Number Placeholder 5">
            <a:extLst>
              <a:ext uri="{FF2B5EF4-FFF2-40B4-BE49-F238E27FC236}">
                <a16:creationId xmlns:a16="http://schemas.microsoft.com/office/drawing/2014/main" id="{2A4A4397-5A33-5AA0-F417-299A9C9F3C07}"/>
              </a:ext>
            </a:extLst>
          </p:cNvPr>
          <p:cNvSpPr>
            <a:spLocks noGrp="1"/>
          </p:cNvSpPr>
          <p:nvPr>
            <p:ph type="sldNum" sz="quarter" idx="5"/>
          </p:nvPr>
        </p:nvSpPr>
        <p:spPr/>
        <p:txBody>
          <a:bodyPr/>
          <a:lstStyle/>
          <a:p>
            <a:fld id="{B36E7EC0-9BE3-5541-9D76-7DE32A6C9D42}" type="slidenum">
              <a:rPr lang="en-US" smtClean="0"/>
              <a:pPr/>
              <a:t>3</a:t>
            </a:fld>
            <a:endParaRPr lang="en-US"/>
          </a:p>
        </p:txBody>
      </p:sp>
      <p:sp>
        <p:nvSpPr>
          <p:cNvPr id="9" name="Slide Image Placeholder 8">
            <a:extLst>
              <a:ext uri="{FF2B5EF4-FFF2-40B4-BE49-F238E27FC236}">
                <a16:creationId xmlns:a16="http://schemas.microsoft.com/office/drawing/2014/main" id="{B4C922EB-C5BE-CBCA-0CBE-C6F0D9CDC622}"/>
              </a:ext>
            </a:extLst>
          </p:cNvPr>
          <p:cNvSpPr>
            <a:spLocks noGrp="1" noRot="1" noChangeAspect="1"/>
          </p:cNvSpPr>
          <p:nvPr>
            <p:ph type="sldImg"/>
          </p:nvPr>
        </p:nvSpPr>
        <p:spPr>
          <a:xfrm>
            <a:off x="777875" y="382588"/>
            <a:ext cx="5759450" cy="3240087"/>
          </a:xfrm>
        </p:spPr>
      </p:sp>
    </p:spTree>
    <p:extLst>
      <p:ext uri="{BB962C8B-B14F-4D97-AF65-F5344CB8AC3E}">
        <p14:creationId xmlns:p14="http://schemas.microsoft.com/office/powerpoint/2010/main" val="37277691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fontScale="92500"/>
          </a:bodyPr>
          <a:lstStyle/>
          <a:p>
            <a:r>
              <a:rPr lang="en-AU" b="1"/>
              <a:t>Preparation</a:t>
            </a:r>
            <a:endParaRPr lang="en-AU"/>
          </a:p>
          <a:p>
            <a:pPr marL="228600" indent="-228600">
              <a:buAutoNum type="arabicPeriod"/>
            </a:pPr>
            <a:r>
              <a:rPr lang="en-AU"/>
              <a:t>If time is available, you can plan to provide time at the start of the session (e.g., 10 minutes) for staff to review the pre-reading. However, this isn’t essential and you can run the session without staff doing this.</a:t>
            </a:r>
          </a:p>
          <a:p>
            <a:pPr marL="228600" indent="-228600">
              <a:buAutoNum type="arabicPeriod"/>
            </a:pPr>
            <a:r>
              <a:rPr lang="en-AU"/>
              <a:t>Participants will work in pairs throughout the session. You may want to consider pairing staff:</a:t>
            </a:r>
          </a:p>
          <a:p>
            <a:pPr marL="467995" lvl="2" indent="-215900"/>
            <a:r>
              <a:rPr lang="en-AU"/>
              <a:t>in similar classroom environments - e.g., similar year levels or learning areas</a:t>
            </a:r>
          </a:p>
          <a:p>
            <a:pPr marL="467995" lvl="2" indent="-215900"/>
            <a:r>
              <a:rPr lang="en-AU"/>
              <a:t>who work well together</a:t>
            </a:r>
          </a:p>
          <a:p>
            <a:pPr marL="467995" lvl="2" indent="-215900"/>
            <a:r>
              <a:rPr lang="en-AU"/>
              <a:t>with more effective classroom management practices with those with less.</a:t>
            </a:r>
          </a:p>
          <a:p>
            <a:pPr marL="0" lvl="1" indent="0">
              <a:buNone/>
            </a:pPr>
            <a:endParaRPr lang="en-AU"/>
          </a:p>
          <a:p>
            <a:pPr marL="0" lvl="1" indent="0">
              <a:buNone/>
            </a:pPr>
            <a:r>
              <a:rPr lang="en-AU" b="1"/>
              <a:t>Facilitator notes</a:t>
            </a:r>
            <a:endParaRPr lang="en-AU"/>
          </a:p>
          <a:p>
            <a:pPr marL="0" lvl="1" indent="0">
              <a:buNone/>
            </a:pPr>
            <a:r>
              <a:rPr lang="en-AU" i="1"/>
              <a:t>[Read out the purpose of this session from the slide.]</a:t>
            </a:r>
            <a:endParaRPr lang="en-AU"/>
          </a:p>
          <a:p>
            <a:pPr marL="0" lvl="1" indent="0">
              <a:buNone/>
            </a:pPr>
            <a:endParaRPr lang="en-AU"/>
          </a:p>
          <a:p>
            <a:pPr marL="0" lvl="1" indent="0">
              <a:buNone/>
            </a:pPr>
            <a:r>
              <a:rPr lang="en-AU"/>
              <a:t>Teaching requires a complex skillset, and it takes time to develop these skills. Rehearsing and receiving feedback in a safe, non-judgemental environment is an effective and evidence-based way to develop our practice.</a:t>
            </a:r>
          </a:p>
          <a:p>
            <a:pPr marL="0" lvl="1" indent="0">
              <a:buNone/>
            </a:pPr>
            <a:endParaRPr lang="en-AU"/>
          </a:p>
          <a:p>
            <a:pPr marL="0" lvl="1" indent="0">
              <a:buNone/>
            </a:pPr>
            <a:r>
              <a:rPr lang="en-AU"/>
              <a:t>In this session, we’ll:</a:t>
            </a:r>
          </a:p>
          <a:p>
            <a:pPr marL="171450" indent="-171450">
              <a:buFont typeface="Arial" panose="020B0604020202020204" pitchFamily="34" charset="0"/>
              <a:buChar char="•"/>
            </a:pPr>
            <a:r>
              <a:rPr lang="en-AU"/>
              <a:t>discuss practical approaches to developing classroom management practices and skills</a:t>
            </a:r>
          </a:p>
          <a:p>
            <a:pPr marL="171450" indent="-171450">
              <a:buFont typeface="Arial" panose="020B0604020202020204" pitchFamily="34" charset="0"/>
              <a:buChar char="•"/>
            </a:pPr>
            <a:r>
              <a:rPr lang="en-AU"/>
              <a:t>review effective practice for scanning your class</a:t>
            </a:r>
          </a:p>
          <a:p>
            <a:pPr marL="171450" indent="-171450">
              <a:buFont typeface="Arial" panose="020B0604020202020204" pitchFamily="34" charset="0"/>
              <a:buChar char="•"/>
            </a:pPr>
            <a:r>
              <a:rPr lang="en-AU" i="1"/>
              <a:t>[optional] </a:t>
            </a:r>
            <a:r>
              <a:rPr lang="en-AU"/>
              <a:t>work on developing scanning your class by planning and rehearsing in pairs.</a:t>
            </a:r>
          </a:p>
          <a:p>
            <a:endParaRPr lang="en-AU"/>
          </a:p>
          <a:p>
            <a:r>
              <a:rPr lang="en-AU" i="1"/>
              <a:t>[Organise participants into pairs. Throughout this session, they’ll discuss and optionally rehearse with their partner.]</a:t>
            </a:r>
            <a:endParaRPr lang="en-AU"/>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4</a:t>
            </a:fld>
            <a:endParaRPr lang="en-US"/>
          </a:p>
        </p:txBody>
      </p:sp>
      <p:sp>
        <p:nvSpPr>
          <p:cNvPr id="7" name="Slide Image Placeholder 6">
            <a:extLst>
              <a:ext uri="{FF2B5EF4-FFF2-40B4-BE49-F238E27FC236}">
                <a16:creationId xmlns:a16="http://schemas.microsoft.com/office/drawing/2014/main" id="{DA8E5E27-D088-5F1F-11B3-282B6E85D69E}"/>
              </a:ext>
            </a:extLst>
          </p:cNvPr>
          <p:cNvSpPr>
            <a:spLocks noGrp="1" noRot="1" noChangeAspect="1"/>
          </p:cNvSpPr>
          <p:nvPr>
            <p:ph type="sldImg"/>
          </p:nvPr>
        </p:nvSpPr>
        <p:spPr>
          <a:xfrm>
            <a:off x="777875" y="382588"/>
            <a:ext cx="5759450" cy="3240087"/>
          </a:xfrm>
        </p:spPr>
      </p:sp>
    </p:spTree>
    <p:extLst>
      <p:ext uri="{BB962C8B-B14F-4D97-AF65-F5344CB8AC3E}">
        <p14:creationId xmlns:p14="http://schemas.microsoft.com/office/powerpoint/2010/main" val="34153712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b="1" noProof="0"/>
              <a:t>Facilitator notes</a:t>
            </a:r>
          </a:p>
          <a:p>
            <a:r>
              <a:rPr lang="en-AU" noProof="0"/>
              <a:t>This professional learning supports teachers to achieve expectations in these APST focus areas.</a:t>
            </a:r>
          </a:p>
        </p:txBody>
      </p:sp>
      <p:sp>
        <p:nvSpPr>
          <p:cNvPr id="6" name="Slide Number Placeholder 5"/>
          <p:cNvSpPr>
            <a:spLocks noGrp="1"/>
          </p:cNvSpPr>
          <p:nvPr>
            <p:ph type="sldNum" sz="quarter" idx="5"/>
          </p:nvPr>
        </p:nvSpPr>
        <p:spPr/>
        <p:txBody>
          <a:bodyPr/>
          <a:lstStyle/>
          <a:p>
            <a:fld id="{B36E7EC0-9BE3-5541-9D76-7DE32A6C9D42}" type="slidenum">
              <a:rPr lang="en-US" smtClean="0"/>
              <a:pPr/>
              <a:t>5</a:t>
            </a:fld>
            <a:endParaRPr lang="en-US"/>
          </a:p>
        </p:txBody>
      </p:sp>
      <p:sp>
        <p:nvSpPr>
          <p:cNvPr id="9" name="Slide Image Placeholder 8">
            <a:extLst>
              <a:ext uri="{FF2B5EF4-FFF2-40B4-BE49-F238E27FC236}">
                <a16:creationId xmlns:a16="http://schemas.microsoft.com/office/drawing/2014/main" id="{51A50F3B-A6E5-1B14-D60E-4FEAB3003A88}"/>
              </a:ext>
            </a:extLst>
          </p:cNvPr>
          <p:cNvSpPr>
            <a:spLocks noGrp="1" noRot="1" noChangeAspect="1"/>
          </p:cNvSpPr>
          <p:nvPr>
            <p:ph type="sldImg"/>
          </p:nvPr>
        </p:nvSpPr>
        <p:spPr>
          <a:xfrm>
            <a:off x="777875" y="382588"/>
            <a:ext cx="5759450" cy="3240087"/>
          </a:xfrm>
        </p:spPr>
      </p:sp>
    </p:spTree>
    <p:extLst>
      <p:ext uri="{BB962C8B-B14F-4D97-AF65-F5344CB8AC3E}">
        <p14:creationId xmlns:p14="http://schemas.microsoft.com/office/powerpoint/2010/main" val="35662398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b="1"/>
              <a:t>Facilitator notes</a:t>
            </a:r>
            <a:endParaRPr lang="en-AU"/>
          </a:p>
          <a:p>
            <a:r>
              <a:rPr lang="en-AU"/>
              <a:t>If you’d like to read more about scanning your class after today’s session, you can refer to Chapter 19 in the handbook previously sent to you.</a:t>
            </a:r>
          </a:p>
        </p:txBody>
      </p:sp>
      <p:sp>
        <p:nvSpPr>
          <p:cNvPr id="6" name="Slide Number Placeholder 5"/>
          <p:cNvSpPr>
            <a:spLocks noGrp="1"/>
          </p:cNvSpPr>
          <p:nvPr>
            <p:ph type="sldNum" sz="quarter" idx="5"/>
          </p:nvPr>
        </p:nvSpPr>
        <p:spPr/>
        <p:txBody>
          <a:bodyPr/>
          <a:lstStyle/>
          <a:p>
            <a:fld id="{B36E7EC0-9BE3-5541-9D76-7DE32A6C9D42}" type="slidenum">
              <a:rPr lang="en-US" smtClean="0"/>
              <a:pPr/>
              <a:t>6</a:t>
            </a:fld>
            <a:endParaRPr lang="en-US"/>
          </a:p>
        </p:txBody>
      </p:sp>
      <p:sp>
        <p:nvSpPr>
          <p:cNvPr id="7" name="Slide Image Placeholder 6">
            <a:extLst>
              <a:ext uri="{FF2B5EF4-FFF2-40B4-BE49-F238E27FC236}">
                <a16:creationId xmlns:a16="http://schemas.microsoft.com/office/drawing/2014/main" id="{7EC22725-FEED-69B1-798F-76A7D07AB3A1}"/>
              </a:ext>
            </a:extLst>
          </p:cNvPr>
          <p:cNvSpPr>
            <a:spLocks noGrp="1" noRot="1" noChangeAspect="1"/>
          </p:cNvSpPr>
          <p:nvPr>
            <p:ph type="sldImg"/>
          </p:nvPr>
        </p:nvSpPr>
        <p:spPr>
          <a:xfrm>
            <a:off x="777875" y="382588"/>
            <a:ext cx="5759450" cy="3240087"/>
          </a:xfrm>
        </p:spPr>
      </p:sp>
    </p:spTree>
    <p:extLst>
      <p:ext uri="{BB962C8B-B14F-4D97-AF65-F5344CB8AC3E}">
        <p14:creationId xmlns:p14="http://schemas.microsoft.com/office/powerpoint/2010/main" val="26106751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260498-CF23-A3FE-B816-AC9EA43D0F98}"/>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EC1C36B3-D60D-4413-027F-F2C45458C8F9}"/>
              </a:ext>
            </a:extLst>
          </p:cNvPr>
          <p:cNvSpPr>
            <a:spLocks noGrp="1"/>
          </p:cNvSpPr>
          <p:nvPr>
            <p:ph type="body" idx="1"/>
          </p:nvPr>
        </p:nvSpPr>
        <p:spPr/>
        <p:txBody>
          <a:bodyPr/>
          <a:lstStyle/>
          <a:p>
            <a:r>
              <a:rPr lang="en-AU" sz="1200" b="1" kern="1200">
                <a:solidFill>
                  <a:schemeClr val="tx1"/>
                </a:solidFill>
                <a:effectLst/>
                <a:latin typeface="+mn-lt"/>
                <a:ea typeface="+mn-ea"/>
                <a:cs typeface="+mn-cs"/>
              </a:rPr>
              <a:t>Preparation</a:t>
            </a:r>
            <a:endParaRPr lang="en-AU" sz="1200" kern="1200">
              <a:solidFill>
                <a:schemeClr val="tx1"/>
              </a:solidFill>
              <a:effectLst/>
              <a:latin typeface="+mn-lt"/>
              <a:ea typeface="+mn-ea"/>
              <a:cs typeface="+mn-cs"/>
            </a:endParaRPr>
          </a:p>
          <a:p>
            <a:pPr fontAlgn="t"/>
            <a:r>
              <a:rPr lang="en-AU" sz="1200" kern="1200">
                <a:solidFill>
                  <a:schemeClr val="tx1"/>
                </a:solidFill>
                <a:effectLst/>
                <a:latin typeface="+mn-lt"/>
                <a:ea typeface="+mn-ea"/>
                <a:cs typeface="+mn-cs"/>
              </a:rPr>
              <a:t>If you’re not including the rehearsal and feedback activity (slides 11/12), you can remove the instruction about rehearsal and feedback from the facilitator notes.</a:t>
            </a:r>
          </a:p>
          <a:p>
            <a:pPr fontAlgn="t"/>
            <a:r>
              <a:rPr lang="en-AU" sz="1200" kern="1200">
                <a:solidFill>
                  <a:schemeClr val="tx1"/>
                </a:solidFill>
                <a:effectLst/>
                <a:latin typeface="+mn-lt"/>
                <a:ea typeface="+mn-ea"/>
                <a:cs typeface="+mn-cs"/>
              </a:rPr>
              <a:t> </a:t>
            </a:r>
          </a:p>
          <a:p>
            <a:r>
              <a:rPr lang="en-AU" sz="1200" b="1" kern="1200">
                <a:solidFill>
                  <a:schemeClr val="tx1"/>
                </a:solidFill>
                <a:effectLst/>
                <a:latin typeface="+mn-lt"/>
                <a:ea typeface="+mn-ea"/>
                <a:cs typeface="+mn-cs"/>
              </a:rPr>
              <a:t>Facilitator notes</a:t>
            </a:r>
            <a:endParaRPr lang="en-AU" sz="1200" kern="1200">
              <a:solidFill>
                <a:schemeClr val="tx1"/>
              </a:solidFill>
              <a:effectLst/>
              <a:latin typeface="+mn-lt"/>
              <a:ea typeface="+mn-ea"/>
              <a:cs typeface="+mn-cs"/>
            </a:endParaRPr>
          </a:p>
          <a:p>
            <a:r>
              <a:rPr lang="en-AU" sz="1200" kern="1200">
                <a:solidFill>
                  <a:schemeClr val="tx1"/>
                </a:solidFill>
                <a:effectLst/>
                <a:latin typeface="+mn-lt"/>
                <a:ea typeface="+mn-ea"/>
                <a:cs typeface="+mn-cs"/>
              </a:rPr>
              <a:t>The 5 stages shown on this slide support teachers to develop their practices and skills.</a:t>
            </a:r>
          </a:p>
          <a:p>
            <a:r>
              <a:rPr lang="en-AU" sz="1200" kern="1200">
                <a:solidFill>
                  <a:schemeClr val="tx1"/>
                </a:solidFill>
                <a:effectLst/>
                <a:latin typeface="+mn-lt"/>
                <a:ea typeface="+mn-ea"/>
                <a:cs typeface="+mn-cs"/>
              </a:rPr>
              <a:t> </a:t>
            </a:r>
          </a:p>
          <a:p>
            <a:r>
              <a:rPr lang="en-AU" sz="1200" i="1" kern="1200">
                <a:solidFill>
                  <a:schemeClr val="tx1"/>
                </a:solidFill>
                <a:effectLst/>
                <a:latin typeface="+mn-lt"/>
                <a:ea typeface="+mn-ea"/>
                <a:cs typeface="+mn-cs"/>
              </a:rPr>
              <a:t>[Give participants time to read the slide.]</a:t>
            </a:r>
            <a:endParaRPr lang="en-AU" sz="1200" kern="1200">
              <a:solidFill>
                <a:schemeClr val="tx1"/>
              </a:solidFill>
              <a:effectLst/>
              <a:latin typeface="+mn-lt"/>
              <a:ea typeface="+mn-ea"/>
              <a:cs typeface="+mn-cs"/>
            </a:endParaRPr>
          </a:p>
          <a:p>
            <a:r>
              <a:rPr lang="en-AU" sz="1200" kern="1200">
                <a:solidFill>
                  <a:schemeClr val="tx1"/>
                </a:solidFill>
                <a:effectLst/>
                <a:latin typeface="+mn-lt"/>
                <a:ea typeface="+mn-ea"/>
                <a:cs typeface="+mn-cs"/>
              </a:rPr>
              <a:t> </a:t>
            </a:r>
          </a:p>
          <a:p>
            <a:r>
              <a:rPr lang="en-AU" sz="1200" kern="1200">
                <a:solidFill>
                  <a:schemeClr val="tx1"/>
                </a:solidFill>
                <a:effectLst/>
                <a:latin typeface="+mn-lt"/>
                <a:ea typeface="+mn-ea"/>
                <a:cs typeface="+mn-cs"/>
              </a:rPr>
              <a:t>You may have heard the term ‘deliberate practice’ used to describe this approach to professional learning. Today’s session will focus on building knowledge and reflecting. You’ll also have the opportunity to rehearse and seek feedback. After today’s session, you can practise in your classroom. </a:t>
            </a:r>
          </a:p>
          <a:p>
            <a:r>
              <a:rPr lang="en-AU" sz="1200" kern="1200">
                <a:solidFill>
                  <a:schemeClr val="tx1"/>
                </a:solidFill>
                <a:effectLst/>
                <a:latin typeface="+mn-lt"/>
                <a:ea typeface="+mn-ea"/>
                <a:cs typeface="+mn-cs"/>
              </a:rPr>
              <a:t> </a:t>
            </a:r>
          </a:p>
          <a:p>
            <a:r>
              <a:rPr lang="en-GB" sz="1200" i="1" kern="1200">
                <a:solidFill>
                  <a:schemeClr val="tx1"/>
                </a:solidFill>
                <a:effectLst/>
                <a:latin typeface="+mn-lt"/>
                <a:ea typeface="+mn-ea"/>
                <a:cs typeface="+mn-cs"/>
              </a:rPr>
              <a:t>[Outline any other support and/or mentoring available for participants following this session.]</a:t>
            </a:r>
            <a:endParaRPr lang="en-AU"/>
          </a:p>
        </p:txBody>
      </p:sp>
      <p:sp>
        <p:nvSpPr>
          <p:cNvPr id="6" name="Slide Number Placeholder 5">
            <a:extLst>
              <a:ext uri="{FF2B5EF4-FFF2-40B4-BE49-F238E27FC236}">
                <a16:creationId xmlns:a16="http://schemas.microsoft.com/office/drawing/2014/main" id="{B211EDC9-DA36-1869-BDEC-EE59719B4B8B}"/>
              </a:ext>
            </a:extLst>
          </p:cNvPr>
          <p:cNvSpPr>
            <a:spLocks noGrp="1"/>
          </p:cNvSpPr>
          <p:nvPr>
            <p:ph type="sldNum" sz="quarter" idx="5"/>
          </p:nvPr>
        </p:nvSpPr>
        <p:spPr/>
        <p:txBody>
          <a:bodyPr/>
          <a:lstStyle/>
          <a:p>
            <a:fld id="{B36E7EC0-9BE3-5541-9D76-7DE32A6C9D42}" type="slidenum">
              <a:rPr lang="en-US" smtClean="0"/>
              <a:pPr/>
              <a:t>7</a:t>
            </a:fld>
            <a:endParaRPr lang="en-US"/>
          </a:p>
        </p:txBody>
      </p:sp>
      <p:sp>
        <p:nvSpPr>
          <p:cNvPr id="9" name="Slide Image Placeholder 8">
            <a:extLst>
              <a:ext uri="{FF2B5EF4-FFF2-40B4-BE49-F238E27FC236}">
                <a16:creationId xmlns:a16="http://schemas.microsoft.com/office/drawing/2014/main" id="{C95E9AA8-3A29-7702-D20F-C2983E432820}"/>
              </a:ext>
            </a:extLst>
          </p:cNvPr>
          <p:cNvSpPr>
            <a:spLocks noGrp="1" noRot="1" noChangeAspect="1"/>
          </p:cNvSpPr>
          <p:nvPr>
            <p:ph type="sldImg"/>
          </p:nvPr>
        </p:nvSpPr>
        <p:spPr>
          <a:xfrm>
            <a:off x="777875" y="382588"/>
            <a:ext cx="5759450" cy="3240087"/>
          </a:xfrm>
        </p:spPr>
      </p:sp>
    </p:spTree>
    <p:extLst>
      <p:ext uri="{BB962C8B-B14F-4D97-AF65-F5344CB8AC3E}">
        <p14:creationId xmlns:p14="http://schemas.microsoft.com/office/powerpoint/2010/main" val="33931166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fontScale="85000" lnSpcReduction="10000"/>
          </a:bodyPr>
          <a:lstStyle/>
          <a:p>
            <a:r>
              <a:rPr lang="en-AU" b="1"/>
              <a:t>Preparation </a:t>
            </a:r>
            <a:endParaRPr lang="en-AU"/>
          </a:p>
          <a:p>
            <a:pPr marL="0" indent="0">
              <a:buFont typeface="+mj-lt"/>
              <a:buNone/>
            </a:pPr>
            <a:r>
              <a:rPr lang="en-AU"/>
              <a:t>Prepare to share your own experiences in relation to the questions on the slide. Being open about aspects of your own practice that you’ve refined, and what you still need to refine, will support participants to reflect and rehearse without feeling judged.</a:t>
            </a:r>
          </a:p>
          <a:p>
            <a:endParaRPr lang="en-AU"/>
          </a:p>
          <a:p>
            <a:r>
              <a:rPr lang="en-AU" b="1"/>
              <a:t>Facilitator notes</a:t>
            </a:r>
            <a:endParaRPr lang="en-AU"/>
          </a:p>
          <a:p>
            <a:r>
              <a:rPr lang="en-AU"/>
              <a:t>Before you work on refining your practice, we’ll review some information about scanning your class.</a:t>
            </a:r>
          </a:p>
          <a:p>
            <a:endParaRPr lang="en-AU"/>
          </a:p>
          <a:p>
            <a:r>
              <a:rPr lang="en-AU" i="1"/>
              <a:t>[ADVANCE THE PRESENTATION and give participants time to read the definitions.]</a:t>
            </a:r>
            <a:endParaRPr lang="en-AU"/>
          </a:p>
          <a:p>
            <a:endParaRPr lang="en-AU"/>
          </a:p>
          <a:p>
            <a:r>
              <a:rPr lang="en-US"/>
              <a:t>Scanning is the practice of consistently and intentionally monitoring all students.</a:t>
            </a:r>
            <a:endParaRPr lang="en-AU"/>
          </a:p>
          <a:p>
            <a:endParaRPr lang="en-AU"/>
          </a:p>
          <a:p>
            <a:r>
              <a:rPr lang="en-AU" i="1"/>
              <a:t>[ADVANCE THE PRESENTATION to reveal the questions.]</a:t>
            </a:r>
            <a:endParaRPr lang="en-AU"/>
          </a:p>
          <a:p>
            <a:endParaRPr lang="en-AU"/>
          </a:p>
          <a:p>
            <a:r>
              <a:rPr lang="en-AU" i="1"/>
              <a:t>[Give participants a minute to reflect individually then conduct a whole-group discussion.]</a:t>
            </a:r>
            <a:endParaRPr lang="en-AU"/>
          </a:p>
          <a:p>
            <a:endParaRPr lang="en-AU"/>
          </a:p>
          <a:p>
            <a:r>
              <a:rPr lang="en-AU" i="1"/>
              <a:t>[ADVANCE THE PRESENTATION to reveal the ‘Why we use it’ section. </a:t>
            </a:r>
            <a:r>
              <a:rPr lang="en-US" i="1"/>
              <a:t>Share the following points if they weren’t mentioned in the discussion:]</a:t>
            </a:r>
            <a:endParaRPr lang="en-AU"/>
          </a:p>
          <a:p>
            <a:endParaRPr lang="en-AU"/>
          </a:p>
          <a:p>
            <a:r>
              <a:rPr lang="en-US" i="1"/>
              <a:t>[Share the following points if they were not mentioned in the discussion:]</a:t>
            </a:r>
            <a:endParaRPr lang="en-US">
              <a:solidFill>
                <a:srgbClr val="444444"/>
              </a:solidFill>
            </a:endParaRPr>
          </a:p>
          <a:p>
            <a:endParaRPr lang="en-AU">
              <a:solidFill>
                <a:srgbClr val="444444"/>
              </a:solidFill>
            </a:endParaRPr>
          </a:p>
          <a:p>
            <a:pPr marL="144000" lvl="3" indent="-144000">
              <a:buFont typeface="Arial" panose="020B0604020202020204" pitchFamily="34" charset="0"/>
              <a:buChar char="•"/>
            </a:pPr>
            <a:r>
              <a:rPr lang="en-US"/>
              <a:t>Scanning is a proactive skill that can promote safety, increase student demonstration of expected </a:t>
            </a:r>
            <a:r>
              <a:rPr lang="en-US" err="1"/>
              <a:t>behaviours</a:t>
            </a:r>
            <a:r>
              <a:rPr lang="en-US"/>
              <a:t> and prevent disengaged and disruptive </a:t>
            </a:r>
            <a:r>
              <a:rPr lang="en-US" err="1"/>
              <a:t>behaviours</a:t>
            </a:r>
            <a:r>
              <a:rPr lang="en-US"/>
              <a:t>. </a:t>
            </a:r>
            <a:endParaRPr lang="en-US">
              <a:solidFill>
                <a:srgbClr val="444444"/>
              </a:solidFill>
            </a:endParaRPr>
          </a:p>
          <a:p>
            <a:pPr marL="144000" lvl="3" indent="-144000">
              <a:buFont typeface="Arial" panose="020B0604020202020204" pitchFamily="34" charset="0"/>
              <a:buChar char="•"/>
            </a:pPr>
            <a:r>
              <a:rPr lang="en-US"/>
              <a:t>Effective scanning allows you to respond to students and provide support, acknowledge students meeting </a:t>
            </a:r>
            <a:r>
              <a:rPr lang="en-US" err="1"/>
              <a:t>behaviour</a:t>
            </a:r>
            <a:r>
              <a:rPr lang="en-US"/>
              <a:t> expectations, praise students exceeding </a:t>
            </a:r>
            <a:r>
              <a:rPr lang="en-US" err="1"/>
              <a:t>behaviour</a:t>
            </a:r>
            <a:r>
              <a:rPr lang="en-US"/>
              <a:t> expectations specific to them and respond to disengaged and disruptive </a:t>
            </a:r>
            <a:r>
              <a:rPr lang="en-US" err="1"/>
              <a:t>behaviours</a:t>
            </a:r>
            <a:r>
              <a:rPr lang="en-US"/>
              <a:t>. </a:t>
            </a:r>
            <a:endParaRPr lang="en-US">
              <a:solidFill>
                <a:srgbClr val="444444"/>
              </a:solidFill>
            </a:endParaRPr>
          </a:p>
          <a:p>
            <a:pPr marL="144000" lvl="3" indent="-144000">
              <a:buFont typeface="Arial" panose="020B0604020202020204" pitchFamily="34" charset="0"/>
              <a:buChar char="•"/>
            </a:pPr>
            <a:r>
              <a:rPr lang="en-US"/>
              <a:t>It can help you decide when it’s time to revisit and reteach various aspects of your classroom culture.</a:t>
            </a:r>
            <a:endParaRPr lang="en-US">
              <a:solidFill>
                <a:srgbClr val="444444"/>
              </a:solidFill>
            </a:endParaRPr>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8</a:t>
            </a:fld>
            <a:endParaRPr lang="en-US"/>
          </a:p>
        </p:txBody>
      </p:sp>
      <p:sp>
        <p:nvSpPr>
          <p:cNvPr id="7" name="Slide Image Placeholder 6">
            <a:extLst>
              <a:ext uri="{FF2B5EF4-FFF2-40B4-BE49-F238E27FC236}">
                <a16:creationId xmlns:a16="http://schemas.microsoft.com/office/drawing/2014/main" id="{3711D028-31D7-7851-F2B0-8691D36FD963}"/>
              </a:ext>
            </a:extLst>
          </p:cNvPr>
          <p:cNvSpPr>
            <a:spLocks noGrp="1" noRot="1" noChangeAspect="1"/>
          </p:cNvSpPr>
          <p:nvPr>
            <p:ph type="sldImg"/>
          </p:nvPr>
        </p:nvSpPr>
        <p:spPr>
          <a:xfrm>
            <a:off x="777875" y="382588"/>
            <a:ext cx="5759450" cy="3240087"/>
          </a:xfrm>
        </p:spPr>
      </p:sp>
    </p:spTree>
    <p:extLst>
      <p:ext uri="{BB962C8B-B14F-4D97-AF65-F5344CB8AC3E}">
        <p14:creationId xmlns:p14="http://schemas.microsoft.com/office/powerpoint/2010/main" val="1939516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fontScale="92500"/>
          </a:bodyPr>
          <a:lstStyle/>
          <a:p>
            <a:r>
              <a:rPr lang="en-AU" b="1"/>
              <a:t>Preparation</a:t>
            </a:r>
            <a:endParaRPr lang="en-AU"/>
          </a:p>
          <a:p>
            <a:pPr marL="228600" indent="-228600">
              <a:buAutoNum type="arabicPeriod"/>
            </a:pPr>
            <a:r>
              <a:rPr lang="en-AU"/>
              <a:t>Select at least one example of practice from the video on this slide to show participants. Here are time codes for each example:</a:t>
            </a:r>
          </a:p>
          <a:p>
            <a:pPr marL="467995" lvl="2" indent="-215900"/>
            <a:r>
              <a:rPr lang="en-US"/>
              <a:t>00:48 : secondary</a:t>
            </a:r>
            <a:endParaRPr lang="en-US">
              <a:solidFill>
                <a:srgbClr val="444444"/>
              </a:solidFill>
            </a:endParaRPr>
          </a:p>
          <a:p>
            <a:pPr marL="467995" lvl="2" indent="-215900"/>
            <a:r>
              <a:rPr lang="en-US"/>
              <a:t>02:28 : upper primary</a:t>
            </a:r>
            <a:endParaRPr lang="en-US">
              <a:solidFill>
                <a:srgbClr val="444444"/>
              </a:solidFill>
            </a:endParaRPr>
          </a:p>
          <a:p>
            <a:pPr marL="467995" lvl="2" indent="-215900"/>
            <a:r>
              <a:rPr lang="en-US"/>
              <a:t>04:48 : lower secondary.</a:t>
            </a:r>
            <a:endParaRPr lang="en-AU"/>
          </a:p>
          <a:p>
            <a:pPr marL="171450" indent="-171450">
              <a:buAutoNum type="arabicPeriod"/>
            </a:pPr>
            <a:r>
              <a:rPr lang="en-AU"/>
              <a:t>Check the video for any contextual factors that might distract from the teacher’s actions and words - e.g., uniforms, seating arrangements, room decor, age of students. Mentioning these before watching the video will support participants to focus instead on the classroom practice demonstrated in the video.</a:t>
            </a:r>
          </a:p>
          <a:p>
            <a:pPr marL="171450" indent="-171450">
              <a:buAutoNum type="arabicPeriod"/>
            </a:pPr>
            <a:r>
              <a:rPr lang="en-AU"/>
              <a:t>Prepare to share a reflection on the video, being clear that your own practice is still a work in progress. Identify elements of your own practice that you want to refine. This can help participants feel safe when rehearsing.</a:t>
            </a:r>
          </a:p>
          <a:p>
            <a:endParaRPr lang="en-AU"/>
          </a:p>
          <a:p>
            <a:r>
              <a:rPr lang="en-AU" b="1"/>
              <a:t>Facilitator notes</a:t>
            </a:r>
            <a:endParaRPr lang="en-AU"/>
          </a:p>
          <a:p>
            <a:r>
              <a:rPr lang="en-AU"/>
              <a:t>While this video depicts other Australian schools and classrooms, the principles of effective practice apply in every context. Therefore, there’s much we can learn from it.</a:t>
            </a:r>
          </a:p>
          <a:p>
            <a:endParaRPr lang="en-AU"/>
          </a:p>
          <a:p>
            <a:r>
              <a:rPr lang="en-AU" i="1"/>
              <a:t>[Mention any contextual factors in the video that might be distracting. Ask participants to focus on the teacher's words and actions rather than these.]</a:t>
            </a:r>
            <a:endParaRPr lang="en-AU"/>
          </a:p>
          <a:p>
            <a:endParaRPr lang="en-AU"/>
          </a:p>
          <a:p>
            <a:r>
              <a:rPr lang="en-AU" i="1"/>
              <a:t>[Play selected example(s) from the video.]</a:t>
            </a:r>
            <a:endParaRPr lang="en-AU"/>
          </a:p>
          <a:p>
            <a:endParaRPr lang="en-AU"/>
          </a:p>
          <a:p>
            <a:r>
              <a:rPr lang="en-AU" i="1"/>
              <a:t>[Share your own reflection from watching the video, including elements demonstrated in the video that you can work on to refine your practice.]</a:t>
            </a:r>
            <a:endParaRPr lang="en-AU"/>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9</a:t>
            </a:fld>
            <a:endParaRPr lang="en-US"/>
          </a:p>
        </p:txBody>
      </p:sp>
      <p:sp>
        <p:nvSpPr>
          <p:cNvPr id="8" name="Slide Image Placeholder 7">
            <a:extLst>
              <a:ext uri="{FF2B5EF4-FFF2-40B4-BE49-F238E27FC236}">
                <a16:creationId xmlns:a16="http://schemas.microsoft.com/office/drawing/2014/main" id="{876203EB-4AFC-BB58-8DDF-A9EC936BCC3A}"/>
              </a:ext>
            </a:extLst>
          </p:cNvPr>
          <p:cNvSpPr>
            <a:spLocks noGrp="1" noRot="1" noChangeAspect="1"/>
          </p:cNvSpPr>
          <p:nvPr>
            <p:ph type="sldImg"/>
          </p:nvPr>
        </p:nvSpPr>
        <p:spPr>
          <a:xfrm>
            <a:off x="777875" y="382588"/>
            <a:ext cx="5759450" cy="3240087"/>
          </a:xfrm>
        </p:spPr>
      </p:sp>
    </p:spTree>
    <p:extLst>
      <p:ext uri="{BB962C8B-B14F-4D97-AF65-F5344CB8AC3E}">
        <p14:creationId xmlns:p14="http://schemas.microsoft.com/office/powerpoint/2010/main" val="1644398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b="1"/>
              <a:t>Facilitator notes</a:t>
            </a:r>
            <a:endParaRPr lang="en-US"/>
          </a:p>
          <a:p>
            <a:r>
              <a:rPr lang="en-AU" i="1"/>
              <a:t>[Prompt participants to review the elements for success and then give them 5 minutes to share responses to the 2 reflection questions with a partner.]</a:t>
            </a:r>
            <a:endParaRPr lang="en-US"/>
          </a:p>
        </p:txBody>
      </p:sp>
      <p:sp>
        <p:nvSpPr>
          <p:cNvPr id="6" name="Slide Number Placeholder 5"/>
          <p:cNvSpPr>
            <a:spLocks noGrp="1"/>
          </p:cNvSpPr>
          <p:nvPr>
            <p:ph type="sldNum" sz="quarter" idx="5"/>
          </p:nvPr>
        </p:nvSpPr>
        <p:spPr/>
        <p:txBody>
          <a:bodyPr/>
          <a:lstStyle/>
          <a:p>
            <a:fld id="{B36E7EC0-9BE3-5541-9D76-7DE32A6C9D42}" type="slidenum">
              <a:rPr lang="en-US" smtClean="0"/>
              <a:pPr/>
              <a:t>10</a:t>
            </a:fld>
            <a:endParaRPr lang="en-US"/>
          </a:p>
        </p:txBody>
      </p:sp>
      <p:sp>
        <p:nvSpPr>
          <p:cNvPr id="7" name="Slide Image Placeholder 6">
            <a:extLst>
              <a:ext uri="{FF2B5EF4-FFF2-40B4-BE49-F238E27FC236}">
                <a16:creationId xmlns:a16="http://schemas.microsoft.com/office/drawing/2014/main" id="{424CAF55-DBBB-FACD-4261-96519D062FA3}"/>
              </a:ext>
            </a:extLst>
          </p:cNvPr>
          <p:cNvSpPr>
            <a:spLocks noGrp="1" noRot="1" noChangeAspect="1"/>
          </p:cNvSpPr>
          <p:nvPr>
            <p:ph type="sldImg"/>
          </p:nvPr>
        </p:nvSpPr>
        <p:spPr>
          <a:xfrm>
            <a:off x="777875" y="382588"/>
            <a:ext cx="5759450" cy="3240087"/>
          </a:xfrm>
        </p:spPr>
      </p:sp>
    </p:spTree>
    <p:extLst>
      <p:ext uri="{BB962C8B-B14F-4D97-AF65-F5344CB8AC3E}">
        <p14:creationId xmlns:p14="http://schemas.microsoft.com/office/powerpoint/2010/main" val="20397908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fontScale="92500"/>
          </a:bodyPr>
          <a:lstStyle/>
          <a:p>
            <a:r>
              <a:rPr lang="en-AU" b="1" noProof="0"/>
              <a:t>Preparation</a:t>
            </a:r>
          </a:p>
          <a:p>
            <a:pPr marL="0" marR="0" lvl="1" indent="0" algn="l" defTabSz="914400" rtl="0" eaLnBrk="1" fontAlgn="auto" latinLnBrk="0" hangingPunct="1">
              <a:lnSpc>
                <a:spcPct val="120000"/>
              </a:lnSpc>
              <a:spcBef>
                <a:spcPts val="0"/>
              </a:spcBef>
              <a:spcAft>
                <a:spcPts val="0"/>
              </a:spcAft>
              <a:buClrTx/>
              <a:buSzTx/>
              <a:buFont typeface="+mj-lt"/>
              <a:buNone/>
              <a:tabLst/>
              <a:defRPr/>
            </a:pPr>
            <a:r>
              <a:rPr lang="en-AU" sz="1200" i="0" kern="1200">
                <a:solidFill>
                  <a:schemeClr val="tx1"/>
                </a:solidFill>
                <a:effectLst/>
                <a:latin typeface="+mn-lt"/>
                <a:ea typeface="+mn-ea"/>
                <a:cs typeface="+mn-cs"/>
              </a:rPr>
              <a:t>Slides 11 and 12 can be used if you want to include further modelling and rehearsal in your session. If you prefer not to include further modelling and rehearsal, skip to slide 13.</a:t>
            </a:r>
          </a:p>
          <a:p>
            <a:pPr marL="0" lvl="1" indent="0">
              <a:buNone/>
            </a:pPr>
            <a:endParaRPr lang="en-AU" noProof="0"/>
          </a:p>
          <a:p>
            <a:pPr lvl="1"/>
            <a:r>
              <a:rPr lang="en-AU" noProof="0"/>
              <a:t>You'll need a member of staff to demonstrate rehearsal with you during this activity. One of you will rehearse while the other observes and provides feedback. The person rehearsing should use this slide and the next slide to write a plan prior to the session. This will mean that you have an example of a plan to show participants. </a:t>
            </a:r>
          </a:p>
          <a:p>
            <a:pPr lvl="1"/>
            <a:r>
              <a:rPr lang="en-AU" sz="1200" kern="1200">
                <a:solidFill>
                  <a:schemeClr val="tx1"/>
                </a:solidFill>
                <a:effectLst/>
                <a:latin typeface="+mn-lt"/>
                <a:ea typeface="+mn-ea"/>
                <a:cs typeface="+mn-cs"/>
              </a:rPr>
              <a:t>Ensure all participants can see a digital or hard copy version of your plan. </a:t>
            </a:r>
            <a:endParaRPr lang="en-AU" sz="1100" kern="1200">
              <a:solidFill>
                <a:schemeClr val="tx1"/>
              </a:solidFill>
              <a:effectLst/>
              <a:latin typeface="+mn-lt"/>
              <a:ea typeface="+mn-ea"/>
              <a:cs typeface="+mn-cs"/>
            </a:endParaRPr>
          </a:p>
          <a:p>
            <a:endParaRPr lang="en-AU" noProof="0"/>
          </a:p>
          <a:p>
            <a:r>
              <a:rPr lang="en-AU" b="1" noProof="0"/>
              <a:t>Facilitator notes</a:t>
            </a:r>
          </a:p>
          <a:p>
            <a:r>
              <a:rPr lang="en-US"/>
              <a:t>You’re going to plan before you rehearse. A plan is a single document that details, in sequence, what you'll do. Writing this out helps us refine exact actions and increases our confidence when rehearsing in front of each other.</a:t>
            </a:r>
          </a:p>
          <a:p>
            <a:endParaRPr lang="en-US"/>
          </a:p>
          <a:p>
            <a:pPr lvl="0"/>
            <a:r>
              <a:rPr lang="en-AU" i="1" noProof="0"/>
              <a:t>[Show your plan, zooming in on relevant sections, to point out the actions you planned.]</a:t>
            </a:r>
          </a:p>
          <a:p>
            <a:endParaRPr lang="en-US"/>
          </a:p>
          <a:p>
            <a:r>
              <a:rPr lang="en-AU" noProof="0"/>
              <a:t>Once you’ve followed the instructions, share your plan with your partner and explain your decisions for what you'll do.</a:t>
            </a:r>
          </a:p>
          <a:p>
            <a:endParaRPr lang="en-US"/>
          </a:p>
          <a:p>
            <a:r>
              <a:rPr lang="en-US" i="1"/>
              <a:t>[Give participants 10 minutes to write their plan, and to share them with their partner.]</a:t>
            </a:r>
            <a:br>
              <a:rPr lang="en-US" i="1"/>
            </a:br>
            <a:br>
              <a:rPr lang="en-US" i="1"/>
            </a:br>
            <a:r>
              <a:rPr lang="en-US" i="1"/>
              <a:t>[Move from group to group, offering support and feedback.]</a:t>
            </a:r>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11</a:t>
            </a:fld>
            <a:endParaRPr lang="en-US"/>
          </a:p>
        </p:txBody>
      </p:sp>
      <p:sp>
        <p:nvSpPr>
          <p:cNvPr id="7" name="Slide Image Placeholder 6">
            <a:extLst>
              <a:ext uri="{FF2B5EF4-FFF2-40B4-BE49-F238E27FC236}">
                <a16:creationId xmlns:a16="http://schemas.microsoft.com/office/drawing/2014/main" id="{0FDC287A-E2D4-CE76-DECA-9D4377068051}"/>
              </a:ext>
            </a:extLst>
          </p:cNvPr>
          <p:cNvSpPr>
            <a:spLocks noGrp="1" noRot="1" noChangeAspect="1"/>
          </p:cNvSpPr>
          <p:nvPr>
            <p:ph type="sldImg"/>
          </p:nvPr>
        </p:nvSpPr>
        <p:spPr>
          <a:xfrm>
            <a:off x="777875" y="382588"/>
            <a:ext cx="5759450" cy="3240087"/>
          </a:xfrm>
        </p:spPr>
      </p:sp>
    </p:spTree>
    <p:extLst>
      <p:ext uri="{BB962C8B-B14F-4D97-AF65-F5344CB8AC3E}">
        <p14:creationId xmlns:p14="http://schemas.microsoft.com/office/powerpoint/2010/main" val="23674805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a:xfrm>
            <a:off x="414866" y="3724977"/>
            <a:ext cx="6485467" cy="5876223"/>
          </a:xfrm>
        </p:spPr>
        <p:txBody>
          <a:bodyPr>
            <a:normAutofit fontScale="85000" lnSpcReduction="10000"/>
          </a:bodyPr>
          <a:lstStyle/>
          <a:p>
            <a:r>
              <a:rPr lang="en-AU" sz="1200" b="1" kern="1200">
                <a:solidFill>
                  <a:schemeClr val="tx1"/>
                </a:solidFill>
                <a:effectLst/>
                <a:latin typeface="+mn-lt"/>
                <a:ea typeface="+mn-ea"/>
                <a:cs typeface="+mn-cs"/>
              </a:rPr>
              <a:t>Preparation</a:t>
            </a:r>
            <a:endParaRPr lang="en-AU" sz="1200" kern="1200">
              <a:solidFill>
                <a:schemeClr val="tx1"/>
              </a:solidFill>
              <a:effectLst/>
              <a:latin typeface="+mn-lt"/>
              <a:ea typeface="+mn-ea"/>
              <a:cs typeface="+mn-cs"/>
            </a:endParaRPr>
          </a:p>
          <a:p>
            <a:r>
              <a:rPr lang="en-AU" sz="1200" i="0" kern="1200">
                <a:solidFill>
                  <a:schemeClr val="tx1"/>
                </a:solidFill>
                <a:effectLst/>
                <a:latin typeface="+mn-lt"/>
                <a:ea typeface="+mn-ea"/>
                <a:cs typeface="+mn-cs"/>
              </a:rPr>
              <a:t>Slides 11 and 12 can be used if you want to include further modelling and rehearsal in your session. If you prefer not to include further modelling and rehearsal, skip to slide 13.</a:t>
            </a:r>
          </a:p>
          <a:p>
            <a:r>
              <a:rPr lang="en-AU" sz="1200" i="1" kern="1200">
                <a:solidFill>
                  <a:schemeClr val="tx1"/>
                </a:solidFill>
                <a:effectLst/>
                <a:latin typeface="+mn-lt"/>
                <a:ea typeface="+mn-ea"/>
                <a:cs typeface="+mn-cs"/>
              </a:rPr>
              <a:t> </a:t>
            </a:r>
            <a:endParaRPr lang="en-AU" sz="1200" kern="1200">
              <a:solidFill>
                <a:schemeClr val="tx1"/>
              </a:solidFill>
              <a:effectLst/>
              <a:latin typeface="+mn-lt"/>
              <a:ea typeface="+mn-ea"/>
              <a:cs typeface="+mn-cs"/>
            </a:endParaRPr>
          </a:p>
          <a:p>
            <a:pPr marL="228600" lvl="0" indent="-228600">
              <a:buFont typeface="+mj-lt"/>
              <a:buAutoNum type="arabicPeriod"/>
            </a:pPr>
            <a:r>
              <a:rPr lang="en-AU" sz="1200" kern="1200">
                <a:solidFill>
                  <a:schemeClr val="tx1"/>
                </a:solidFill>
                <a:effectLst/>
                <a:latin typeface="+mn-lt"/>
                <a:ea typeface="+mn-ea"/>
                <a:cs typeface="+mn-cs"/>
              </a:rPr>
              <a:t>Prepare to model rehearsing and receiving feedback from the other staff member, referring to the steps in the facilitator notes and plan and script prepared. When modelling the rehearsal, demonstrate how one person takes the role of the teacher and the other takes the role of the student.</a:t>
            </a:r>
          </a:p>
          <a:p>
            <a:pPr marL="228600" lvl="0" indent="-228600">
              <a:buFont typeface="+mj-lt"/>
              <a:buAutoNum type="arabicPeriod"/>
            </a:pPr>
            <a:r>
              <a:rPr lang="en-AU" sz="1200" kern="1200">
                <a:solidFill>
                  <a:schemeClr val="tx1"/>
                </a:solidFill>
                <a:effectLst/>
                <a:latin typeface="+mn-lt"/>
                <a:ea typeface="+mn-ea"/>
                <a:cs typeface="+mn-cs"/>
              </a:rPr>
              <a:t>When participants observe their partner rehearsing, they’ll tick the checklist in Section 2.1 of Chapter 19 of the handbook. Consider whether they’ll do this digitally or whether you need to print copies of the checklist for participants to use.</a:t>
            </a:r>
          </a:p>
          <a:p>
            <a:r>
              <a:rPr lang="en-AU" sz="1200" kern="1200">
                <a:solidFill>
                  <a:schemeClr val="tx1"/>
                </a:solidFill>
                <a:effectLst/>
                <a:latin typeface="+mn-lt"/>
                <a:ea typeface="+mn-ea"/>
                <a:cs typeface="+mn-cs"/>
              </a:rPr>
              <a:t> </a:t>
            </a:r>
          </a:p>
          <a:p>
            <a:r>
              <a:rPr lang="en-AU" sz="1200" b="1" kern="1200">
                <a:solidFill>
                  <a:schemeClr val="tx1"/>
                </a:solidFill>
                <a:effectLst/>
                <a:latin typeface="+mn-lt"/>
                <a:ea typeface="+mn-ea"/>
                <a:cs typeface="+mn-cs"/>
              </a:rPr>
              <a:t>Facilitator notes</a:t>
            </a:r>
            <a:endParaRPr lang="en-AU" sz="1200" kern="1200">
              <a:solidFill>
                <a:schemeClr val="tx1"/>
              </a:solidFill>
              <a:effectLst/>
              <a:latin typeface="+mn-lt"/>
              <a:ea typeface="+mn-ea"/>
              <a:cs typeface="+mn-cs"/>
            </a:endParaRPr>
          </a:p>
          <a:p>
            <a:r>
              <a:rPr lang="en-AU" sz="1200" kern="1200">
                <a:solidFill>
                  <a:schemeClr val="tx1"/>
                </a:solidFill>
                <a:effectLst/>
                <a:latin typeface="+mn-lt"/>
                <a:ea typeface="+mn-ea"/>
                <a:cs typeface="+mn-cs"/>
              </a:rPr>
              <a:t>I'm going to model rehearsal and then you’ll take turns to rehearse your plan and script with a partner. </a:t>
            </a:r>
          </a:p>
          <a:p>
            <a:r>
              <a:rPr lang="en-AU" sz="1200" kern="1200">
                <a:solidFill>
                  <a:schemeClr val="tx1"/>
                </a:solidFill>
                <a:effectLst/>
                <a:latin typeface="+mn-lt"/>
                <a:ea typeface="+mn-ea"/>
                <a:cs typeface="+mn-cs"/>
              </a:rPr>
              <a:t> </a:t>
            </a:r>
          </a:p>
          <a:p>
            <a:r>
              <a:rPr lang="en-AU" sz="1200" kern="1200">
                <a:solidFill>
                  <a:schemeClr val="tx1"/>
                </a:solidFill>
                <a:effectLst/>
                <a:latin typeface="+mn-lt"/>
                <a:ea typeface="+mn-ea"/>
                <a:cs typeface="+mn-cs"/>
              </a:rPr>
              <a:t>The first 2 sentences on this slide are for when you provide feedback. </a:t>
            </a:r>
            <a:r>
              <a:rPr lang="en-AU" sz="1200" b="0" kern="1200">
                <a:solidFill>
                  <a:schemeClr val="tx1"/>
                </a:solidFill>
                <a:effectLst/>
                <a:latin typeface="+mn-lt"/>
                <a:ea typeface="+mn-ea"/>
                <a:cs typeface="+mn-cs"/>
              </a:rPr>
              <a:t>Always</a:t>
            </a:r>
            <a:r>
              <a:rPr lang="en-AU" sz="1200" kern="1200">
                <a:solidFill>
                  <a:schemeClr val="tx1"/>
                </a:solidFill>
                <a:effectLst/>
                <a:latin typeface="+mn-lt"/>
                <a:ea typeface="+mn-ea"/>
                <a:cs typeface="+mn-cs"/>
              </a:rPr>
              <a:t> refer to the elements for success, which are in section 2.1 of Chapter 19 of the handbook. Start with what you saw and heard, referring to the elements that you observed. Then continue with ‘I didn’t see/hear you … ’ and refer to the elements that can be added or refined.</a:t>
            </a:r>
          </a:p>
          <a:p>
            <a:r>
              <a:rPr lang="en-AU" sz="1200" kern="1200">
                <a:solidFill>
                  <a:schemeClr val="tx1"/>
                </a:solidFill>
                <a:effectLst/>
                <a:latin typeface="+mn-lt"/>
                <a:ea typeface="+mn-ea"/>
                <a:cs typeface="+mn-cs"/>
              </a:rPr>
              <a:t> </a:t>
            </a:r>
          </a:p>
          <a:p>
            <a:r>
              <a:rPr lang="en-AU" sz="1200" i="1" kern="1200">
                <a:solidFill>
                  <a:schemeClr val="tx1"/>
                </a:solidFill>
                <a:effectLst/>
                <a:latin typeface="+mn-lt"/>
                <a:ea typeface="+mn-ea"/>
                <a:cs typeface="+mn-cs"/>
              </a:rPr>
              <a:t>[Model your rehearsal while the member of staff acts as the student and uses the checklist to record what they see and don’t see you doing. Then ask the member of staff to provide feedback using the sentence starters. If you have time, you can repeat the rehearsal incorporating the feedback provided.]</a:t>
            </a:r>
            <a:endParaRPr lang="en-AU" sz="1200" kern="1200">
              <a:solidFill>
                <a:schemeClr val="tx1"/>
              </a:solidFill>
              <a:effectLst/>
              <a:latin typeface="+mn-lt"/>
              <a:ea typeface="+mn-ea"/>
              <a:cs typeface="+mn-cs"/>
            </a:endParaRPr>
          </a:p>
          <a:p>
            <a:r>
              <a:rPr lang="en-AU" sz="1200" i="1" kern="1200">
                <a:solidFill>
                  <a:schemeClr val="tx1"/>
                </a:solidFill>
                <a:effectLst/>
                <a:latin typeface="+mn-lt"/>
                <a:ea typeface="+mn-ea"/>
                <a:cs typeface="+mn-cs"/>
              </a:rPr>
              <a:t> </a:t>
            </a:r>
            <a:endParaRPr lang="en-AU" sz="1200" kern="1200">
              <a:solidFill>
                <a:schemeClr val="tx1"/>
              </a:solidFill>
              <a:effectLst/>
              <a:latin typeface="+mn-lt"/>
              <a:ea typeface="+mn-ea"/>
              <a:cs typeface="+mn-cs"/>
            </a:endParaRPr>
          </a:p>
          <a:p>
            <a:r>
              <a:rPr lang="en-AU" sz="1200" i="1" kern="1200">
                <a:solidFill>
                  <a:schemeClr val="tx1"/>
                </a:solidFill>
                <a:effectLst/>
                <a:latin typeface="+mn-lt"/>
                <a:ea typeface="+mn-ea"/>
                <a:cs typeface="+mn-cs"/>
              </a:rPr>
              <a:t>[Invite questions or feedback on your demonstration of rehearsal.]</a:t>
            </a:r>
            <a:endParaRPr lang="en-AU" sz="1200" kern="1200">
              <a:solidFill>
                <a:schemeClr val="tx1"/>
              </a:solidFill>
              <a:effectLst/>
              <a:latin typeface="+mn-lt"/>
              <a:ea typeface="+mn-ea"/>
              <a:cs typeface="+mn-cs"/>
            </a:endParaRPr>
          </a:p>
          <a:p>
            <a:r>
              <a:rPr lang="en-AU" sz="1200" kern="1200">
                <a:solidFill>
                  <a:schemeClr val="tx1"/>
                </a:solidFill>
                <a:effectLst/>
                <a:latin typeface="+mn-lt"/>
                <a:ea typeface="+mn-ea"/>
                <a:cs typeface="+mn-cs"/>
              </a:rPr>
              <a:t> </a:t>
            </a:r>
          </a:p>
          <a:p>
            <a:r>
              <a:rPr lang="en-AU" sz="1200" i="1" kern="1200">
                <a:solidFill>
                  <a:schemeClr val="tx1"/>
                </a:solidFill>
                <a:effectLst/>
                <a:latin typeface="+mn-lt"/>
                <a:ea typeface="+mn-ea"/>
                <a:cs typeface="+mn-cs"/>
              </a:rPr>
              <a:t>[Before sending participants to their rehearsal areas, inform them of their expected return time. Each individual’s rehearsal should take around 5 minutes.]</a:t>
            </a:r>
            <a:endParaRPr lang="en-AU" sz="1200" kern="1200">
              <a:solidFill>
                <a:schemeClr val="tx1"/>
              </a:solidFill>
              <a:effectLst/>
              <a:latin typeface="+mn-lt"/>
              <a:ea typeface="+mn-ea"/>
              <a:cs typeface="+mn-cs"/>
            </a:endParaRPr>
          </a:p>
          <a:p>
            <a:r>
              <a:rPr lang="en-AU" sz="1200" kern="1200">
                <a:solidFill>
                  <a:schemeClr val="tx1"/>
                </a:solidFill>
                <a:effectLst/>
                <a:latin typeface="+mn-lt"/>
                <a:ea typeface="+mn-ea"/>
                <a:cs typeface="+mn-cs"/>
              </a:rPr>
              <a:t> </a:t>
            </a:r>
          </a:p>
          <a:p>
            <a:r>
              <a:rPr lang="en-AU" sz="1200" i="1" kern="1200">
                <a:solidFill>
                  <a:schemeClr val="tx1"/>
                </a:solidFill>
                <a:effectLst/>
                <a:latin typeface="+mn-lt"/>
                <a:ea typeface="+mn-ea"/>
                <a:cs typeface="+mn-cs"/>
              </a:rPr>
              <a:t>[While people are rehearsing, observe as many people as possible. If time is available, you can encourage them to re-rehearse so that their refined practice becomes automatic.]</a:t>
            </a:r>
            <a:endParaRPr lang="en-AU" sz="1200" kern="1200">
              <a:solidFill>
                <a:schemeClr val="tx1"/>
              </a:solidFill>
              <a:effectLst/>
              <a:latin typeface="+mn-lt"/>
              <a:ea typeface="+mn-ea"/>
              <a:cs typeface="+mn-cs"/>
            </a:endParaRPr>
          </a:p>
          <a:p>
            <a:r>
              <a:rPr lang="en-AU" sz="1200" kern="1200">
                <a:solidFill>
                  <a:schemeClr val="tx1"/>
                </a:solidFill>
                <a:effectLst/>
                <a:latin typeface="+mn-lt"/>
                <a:ea typeface="+mn-ea"/>
                <a:cs typeface="+mn-cs"/>
              </a:rPr>
              <a:t> </a:t>
            </a:r>
          </a:p>
          <a:p>
            <a:endParaRPr lang="en-AU" i="1" noProof="0"/>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12</a:t>
            </a:fld>
            <a:endParaRPr lang="en-US"/>
          </a:p>
        </p:txBody>
      </p:sp>
      <p:sp>
        <p:nvSpPr>
          <p:cNvPr id="8" name="Slide Image Placeholder 7">
            <a:extLst>
              <a:ext uri="{FF2B5EF4-FFF2-40B4-BE49-F238E27FC236}">
                <a16:creationId xmlns:a16="http://schemas.microsoft.com/office/drawing/2014/main" id="{FE827AB5-DB69-BCD7-977C-94362B225D26}"/>
              </a:ext>
            </a:extLst>
          </p:cNvPr>
          <p:cNvSpPr>
            <a:spLocks noGrp="1" noRot="1" noChangeAspect="1"/>
          </p:cNvSpPr>
          <p:nvPr>
            <p:ph type="sldImg"/>
          </p:nvPr>
        </p:nvSpPr>
        <p:spPr>
          <a:xfrm>
            <a:off x="777875" y="382588"/>
            <a:ext cx="5759450" cy="3240087"/>
          </a:xfrm>
        </p:spPr>
      </p:sp>
    </p:spTree>
    <p:extLst>
      <p:ext uri="{BB962C8B-B14F-4D97-AF65-F5344CB8AC3E}">
        <p14:creationId xmlns:p14="http://schemas.microsoft.com/office/powerpoint/2010/main" val="13861146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lnSpcReduction="10000"/>
          </a:bodyPr>
          <a:lstStyle/>
          <a:p>
            <a:r>
              <a:rPr lang="en-AU" b="1"/>
              <a:t>Preparation</a:t>
            </a:r>
          </a:p>
          <a:p>
            <a:pPr marL="228600" indent="-228600">
              <a:buAutoNum type="arabicPeriod"/>
            </a:pPr>
            <a:r>
              <a:rPr lang="en-AU"/>
              <a:t>Outline to participants the follow-up support available after the session, and when participants practise scanning their class in their classrooms. For example, you can tell them:</a:t>
            </a:r>
          </a:p>
          <a:p>
            <a:pPr marL="467995" lvl="2" indent="-215900"/>
            <a:r>
              <a:rPr lang="en-AU"/>
              <a:t>Who can observe, mentioning AERO’s classroom management observation tool: https://www.edresearch.edu.au/guides-resources/practice-resources/scanning-your-class-classroom-management-observation-tool.</a:t>
            </a:r>
          </a:p>
          <a:p>
            <a:pPr marL="467995" lvl="2" indent="-215900"/>
            <a:r>
              <a:rPr lang="en-AU"/>
              <a:t>Who they can talk to and seek advice from. </a:t>
            </a:r>
          </a:p>
          <a:p>
            <a:pPr marL="467995" lvl="2" indent="-215900"/>
            <a:r>
              <a:rPr lang="en-AU"/>
              <a:t>About the checklists in the handbook and AERO video examples of practice: https://www.edresearch.edu.au/guides-resources/videos/scanning-your-class-classroom-management-skill and praise-classroom-management-skill.</a:t>
            </a:r>
          </a:p>
          <a:p>
            <a:pPr marL="171450" indent="-171450">
              <a:buAutoNum type="arabicPeriod"/>
            </a:pPr>
            <a:r>
              <a:rPr lang="en-AU"/>
              <a:t>To guide future sessions and identify additional support needs, prepare ways to collect participants' responses to the questions on this slide (anonymously, if preferred), such as sticky notes or an online survey. </a:t>
            </a:r>
          </a:p>
          <a:p>
            <a:pPr marL="171450" indent="-171450">
              <a:buAutoNum type="arabicPeriod"/>
            </a:pPr>
            <a:r>
              <a:rPr lang="en-AU"/>
              <a:t>Prepare an email, to be sent after the session, reminding participants of the support available to them, including hyperlinks to relevant resources.</a:t>
            </a:r>
          </a:p>
          <a:p>
            <a:endParaRPr lang="en-AU"/>
          </a:p>
          <a:p>
            <a:r>
              <a:rPr lang="en-AU" b="1"/>
              <a:t>Facilitator notes</a:t>
            </a:r>
            <a:endParaRPr lang="en-AU"/>
          </a:p>
          <a:p>
            <a:r>
              <a:rPr lang="en-US" i="1"/>
              <a:t>{Remind participants of the support available to them after the session as they continue to develop scanning.]</a:t>
            </a:r>
            <a:endParaRPr lang="en-AU"/>
          </a:p>
          <a:p>
            <a:endParaRPr lang="en-AU"/>
          </a:p>
          <a:p>
            <a:r>
              <a:rPr lang="en-AU" i="1"/>
              <a:t>[Give participants a few minutes to discuss the reflection questions.</a:t>
            </a:r>
            <a:r>
              <a:rPr lang="en-AU" i="0"/>
              <a:t> </a:t>
            </a:r>
            <a:r>
              <a:rPr lang="en-AU" i="1"/>
              <a:t>Then invite participants to share learning with the whole group.]</a:t>
            </a:r>
            <a:endParaRPr lang="en-AU"/>
          </a:p>
          <a:p>
            <a:endParaRPr lang="en-AU"/>
          </a:p>
          <a:p>
            <a:r>
              <a:rPr lang="en-AU" i="1"/>
              <a:t>[Wrap up and thank participants for attending the session.]</a:t>
            </a:r>
            <a:endParaRPr lang="en-AU"/>
          </a:p>
        </p:txBody>
      </p:sp>
      <p:sp>
        <p:nvSpPr>
          <p:cNvPr id="6" name="Slide Number Placeholder 5"/>
          <p:cNvSpPr>
            <a:spLocks noGrp="1"/>
          </p:cNvSpPr>
          <p:nvPr>
            <p:ph type="sldNum" sz="quarter" idx="5"/>
          </p:nvPr>
        </p:nvSpPr>
        <p:spPr/>
        <p:txBody>
          <a:bodyPr/>
          <a:lstStyle/>
          <a:p>
            <a:fld id="{B36E7EC0-9BE3-5541-9D76-7DE32A6C9D42}" type="slidenum">
              <a:rPr lang="en-US" smtClean="0"/>
              <a:pPr/>
              <a:t>13</a:t>
            </a:fld>
            <a:endParaRPr lang="en-US"/>
          </a:p>
        </p:txBody>
      </p:sp>
      <p:sp>
        <p:nvSpPr>
          <p:cNvPr id="10" name="Slide Image Placeholder 9">
            <a:extLst>
              <a:ext uri="{FF2B5EF4-FFF2-40B4-BE49-F238E27FC236}">
                <a16:creationId xmlns:a16="http://schemas.microsoft.com/office/drawing/2014/main" id="{2D2CA063-526B-6902-06D3-3AAA04D987A1}"/>
              </a:ext>
            </a:extLst>
          </p:cNvPr>
          <p:cNvSpPr>
            <a:spLocks noGrp="1" noRot="1" noChangeAspect="1"/>
          </p:cNvSpPr>
          <p:nvPr>
            <p:ph type="sldImg"/>
          </p:nvPr>
        </p:nvSpPr>
        <p:spPr>
          <a:xfrm>
            <a:off x="777875" y="382588"/>
            <a:ext cx="5759450" cy="3240087"/>
          </a:xfrm>
        </p:spPr>
      </p:sp>
    </p:spTree>
    <p:extLst>
      <p:ext uri="{BB962C8B-B14F-4D97-AF65-F5344CB8AC3E}">
        <p14:creationId xmlns:p14="http://schemas.microsoft.com/office/powerpoint/2010/main" val="4318416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AU"/>
              <a:t>More copyright information: https://creativecommons.org/licenses/by/4.0/deed.en</a:t>
            </a:r>
            <a:endParaRPr lang="en-US"/>
          </a:p>
        </p:txBody>
      </p:sp>
      <p:sp>
        <p:nvSpPr>
          <p:cNvPr id="6" name="Slide Number Placeholder 5"/>
          <p:cNvSpPr>
            <a:spLocks noGrp="1"/>
          </p:cNvSpPr>
          <p:nvPr>
            <p:ph type="sldNum" sz="quarter" idx="5"/>
          </p:nvPr>
        </p:nvSpPr>
        <p:spPr/>
        <p:txBody>
          <a:bodyPr/>
          <a:lstStyle/>
          <a:p>
            <a:fld id="{B36E7EC0-9BE3-5541-9D76-7DE32A6C9D42}" type="slidenum">
              <a:rPr lang="en-AU" noProof="0" smtClean="0"/>
              <a:pPr/>
              <a:t>14</a:t>
            </a:fld>
            <a:endParaRPr lang="en-AU" noProof="0"/>
          </a:p>
        </p:txBody>
      </p:sp>
      <p:sp>
        <p:nvSpPr>
          <p:cNvPr id="9" name="Slide Image Placeholder 8">
            <a:extLst>
              <a:ext uri="{FF2B5EF4-FFF2-40B4-BE49-F238E27FC236}">
                <a16:creationId xmlns:a16="http://schemas.microsoft.com/office/drawing/2014/main" id="{61F4CE84-FA63-BCCD-EA7E-C7C1B9D4468E}"/>
              </a:ext>
            </a:extLst>
          </p:cNvPr>
          <p:cNvSpPr>
            <a:spLocks noGrp="1" noRot="1" noChangeAspect="1"/>
          </p:cNvSpPr>
          <p:nvPr>
            <p:ph type="sldImg"/>
          </p:nvPr>
        </p:nvSpPr>
        <p:spPr>
          <a:xfrm>
            <a:off x="777875" y="382588"/>
            <a:ext cx="5759450" cy="3240087"/>
          </a:xfrm>
        </p:spPr>
      </p:sp>
    </p:spTree>
    <p:extLst>
      <p:ext uri="{BB962C8B-B14F-4D97-AF65-F5344CB8AC3E}">
        <p14:creationId xmlns:p14="http://schemas.microsoft.com/office/powerpoint/2010/main" val="1183327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Intro">
    <p:bg>
      <p:bgPr>
        <a:solidFill>
          <a:srgbClr val="0000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0A170-1A62-9702-7C33-30CC76BBD575}"/>
              </a:ext>
            </a:extLst>
          </p:cNvPr>
          <p:cNvSpPr>
            <a:spLocks noGrp="1"/>
          </p:cNvSpPr>
          <p:nvPr>
            <p:ph type="title"/>
          </p:nvPr>
        </p:nvSpPr>
        <p:spPr>
          <a:xfrm>
            <a:off x="613228" y="479195"/>
            <a:ext cx="10515600" cy="568874"/>
          </a:xfrm>
        </p:spPr>
        <p:txBody>
          <a:bodyPr anchor="t" anchorCtr="0">
            <a:spAutoFit/>
          </a:bodyPr>
          <a:lstStyle>
            <a:lvl1pPr>
              <a:lnSpc>
                <a:spcPct val="120000"/>
              </a:lnSpc>
              <a:defRPr b="0">
                <a:solidFill>
                  <a:schemeClr val="bg1"/>
                </a:solidFill>
                <a:latin typeface="Montserrat" panose="00000500000000000000" pitchFamily="2" charset="0"/>
              </a:defRPr>
            </a:lvl1pPr>
          </a:lstStyle>
          <a:p>
            <a:r>
              <a:rPr lang="en-US" noProof="0"/>
              <a:t>Click to edit Master title style</a:t>
            </a:r>
            <a:endParaRPr lang="en-AU" noProof="0"/>
          </a:p>
        </p:txBody>
      </p:sp>
    </p:spTree>
    <p:extLst>
      <p:ext uri="{BB962C8B-B14F-4D97-AF65-F5344CB8AC3E}">
        <p14:creationId xmlns:p14="http://schemas.microsoft.com/office/powerpoint/2010/main" val="2336135460"/>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0A170-1A62-9702-7C33-30CC76BBD575}"/>
              </a:ext>
            </a:extLst>
          </p:cNvPr>
          <p:cNvSpPr>
            <a:spLocks noGrp="1"/>
          </p:cNvSpPr>
          <p:nvPr>
            <p:ph type="title"/>
          </p:nvPr>
        </p:nvSpPr>
        <p:spPr>
          <a:xfrm>
            <a:off x="635000" y="620713"/>
            <a:ext cx="10515600" cy="5562373"/>
          </a:xfrm>
        </p:spPr>
        <p:txBody>
          <a:bodyPr>
            <a:noAutofit/>
          </a:bodyPr>
          <a:lstStyle>
            <a:lvl1pPr>
              <a:defRPr sz="5400" b="1">
                <a:latin typeface="Montserrat" panose="00000500000000000000" pitchFamily="2" charset="0"/>
              </a:defRPr>
            </a:lvl1pPr>
          </a:lstStyle>
          <a:p>
            <a:r>
              <a:rPr lang="en-US" noProof="0"/>
              <a:t>Click to edit Master title style</a:t>
            </a:r>
            <a:endParaRPr lang="en-AU" noProof="0"/>
          </a:p>
        </p:txBody>
      </p:sp>
    </p:spTree>
    <p:extLst>
      <p:ext uri="{BB962C8B-B14F-4D97-AF65-F5344CB8AC3E}">
        <p14:creationId xmlns:p14="http://schemas.microsoft.com/office/powerpoint/2010/main" val="233132812"/>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cSld name="Acknowledgement of Country">
    <p:bg>
      <p:bgPr>
        <a:solidFill>
          <a:schemeClr val="accent1"/>
        </a:solidFill>
        <a:effectLst/>
      </p:bgPr>
    </p:bg>
    <p:spTree>
      <p:nvGrpSpPr>
        <p:cNvPr id="1" name=""/>
        <p:cNvGrpSpPr/>
        <p:nvPr/>
      </p:nvGrpSpPr>
      <p:grpSpPr>
        <a:xfrm>
          <a:off x="0" y="0"/>
          <a:ext cx="0" cy="0"/>
          <a:chOff x="0" y="0"/>
          <a:chExt cx="0" cy="0"/>
        </a:xfrm>
      </p:grpSpPr>
      <p:sp>
        <p:nvSpPr>
          <p:cNvPr id="2" name="Text Placeholder 8">
            <a:extLst>
              <a:ext uri="{FF2B5EF4-FFF2-40B4-BE49-F238E27FC236}">
                <a16:creationId xmlns:a16="http://schemas.microsoft.com/office/drawing/2014/main" id="{7999F807-1FB2-A8ED-2947-2E794F269C0A}"/>
              </a:ext>
            </a:extLst>
          </p:cNvPr>
          <p:cNvSpPr>
            <a:spLocks noGrp="1"/>
          </p:cNvSpPr>
          <p:nvPr>
            <p:ph type="body" sz="quarter" idx="14" hasCustomPrompt="1"/>
          </p:nvPr>
        </p:nvSpPr>
        <p:spPr>
          <a:xfrm>
            <a:off x="2343150" y="2195513"/>
            <a:ext cx="7505700" cy="3141662"/>
          </a:xfrm>
        </p:spPr>
        <p:txBody>
          <a:bodyPr anchor="ctr" anchorCtr="0">
            <a:normAutofit/>
          </a:bodyPr>
          <a:lstStyle>
            <a:lvl1pPr algn="ctr">
              <a:defRPr sz="2000">
                <a:solidFill>
                  <a:schemeClr val="bg1"/>
                </a:solidFill>
              </a:defRPr>
            </a:lvl1pPr>
          </a:lstStyle>
          <a:p>
            <a:pPr lvl="0"/>
            <a:r>
              <a:rPr lang="en-AU" noProof="0"/>
              <a:t>Type your Acknowledgement of Country here.</a:t>
            </a:r>
          </a:p>
        </p:txBody>
      </p:sp>
      <p:sp>
        <p:nvSpPr>
          <p:cNvPr id="4" name="Title 6">
            <a:extLst>
              <a:ext uri="{FF2B5EF4-FFF2-40B4-BE49-F238E27FC236}">
                <a16:creationId xmlns:a16="http://schemas.microsoft.com/office/drawing/2014/main" id="{31898CA9-D4D2-1EAF-CBC9-FF62D7DDFDE8}"/>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spTree>
    <p:extLst>
      <p:ext uri="{BB962C8B-B14F-4D97-AF65-F5344CB8AC3E}">
        <p14:creationId xmlns:p14="http://schemas.microsoft.com/office/powerpoint/2010/main" val="203799722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Half image">
    <p:bg>
      <p:bgPr>
        <a:solidFill>
          <a:srgbClr val="F2EAE0"/>
        </a:solidFill>
        <a:effectLst/>
      </p:bgPr>
    </p:bg>
    <p:spTree>
      <p:nvGrpSpPr>
        <p:cNvPr id="1" name=""/>
        <p:cNvGrpSpPr/>
        <p:nvPr/>
      </p:nvGrpSpPr>
      <p:grpSpPr>
        <a:xfrm>
          <a:off x="0" y="0"/>
          <a:ext cx="0" cy="0"/>
          <a:chOff x="0" y="0"/>
          <a:chExt cx="0" cy="0"/>
        </a:xfrm>
      </p:grpSpPr>
      <p:sp>
        <p:nvSpPr>
          <p:cNvPr id="5" name="Picture Placeholder 8">
            <a:extLst>
              <a:ext uri="{FF2B5EF4-FFF2-40B4-BE49-F238E27FC236}">
                <a16:creationId xmlns:a16="http://schemas.microsoft.com/office/drawing/2014/main" id="{72FE8F3E-235A-429E-BA6F-F86BC4FC8F6A}"/>
              </a:ext>
            </a:extLst>
          </p:cNvPr>
          <p:cNvSpPr>
            <a:spLocks noGrp="1"/>
          </p:cNvSpPr>
          <p:nvPr>
            <p:ph type="pic" sz="quarter" idx="11"/>
          </p:nvPr>
        </p:nvSpPr>
        <p:spPr>
          <a:xfrm>
            <a:off x="6795436" y="0"/>
            <a:ext cx="5396564" cy="6858000"/>
          </a:xfrm>
          <a:custGeom>
            <a:avLst/>
            <a:gdLst>
              <a:gd name="connsiteX0" fmla="*/ 0 w 3870190"/>
              <a:gd name="connsiteY0" fmla="*/ 0 h 3429000"/>
              <a:gd name="connsiteX1" fmla="*/ 3870190 w 3870190"/>
              <a:gd name="connsiteY1" fmla="*/ 0 h 3429000"/>
              <a:gd name="connsiteX2" fmla="*/ 3870190 w 3870190"/>
              <a:gd name="connsiteY2" fmla="*/ 3429000 h 3429000"/>
              <a:gd name="connsiteX3" fmla="*/ 0 w 3870190"/>
              <a:gd name="connsiteY3" fmla="*/ 3429000 h 3429000"/>
            </a:gdLst>
            <a:ahLst/>
            <a:cxnLst>
              <a:cxn ang="0">
                <a:pos x="connsiteX0" y="connsiteY0"/>
              </a:cxn>
              <a:cxn ang="0">
                <a:pos x="connsiteX1" y="connsiteY1"/>
              </a:cxn>
              <a:cxn ang="0">
                <a:pos x="connsiteX2" y="connsiteY2"/>
              </a:cxn>
              <a:cxn ang="0">
                <a:pos x="connsiteX3" y="connsiteY3"/>
              </a:cxn>
            </a:cxnLst>
            <a:rect l="l" t="t" r="r" b="b"/>
            <a:pathLst>
              <a:path w="3870190" h="3429000">
                <a:moveTo>
                  <a:pt x="0" y="0"/>
                </a:moveTo>
                <a:lnTo>
                  <a:pt x="3870190" y="0"/>
                </a:lnTo>
                <a:lnTo>
                  <a:pt x="3870190" y="3429000"/>
                </a:lnTo>
                <a:lnTo>
                  <a:pt x="0" y="3429000"/>
                </a:lnTo>
                <a:close/>
              </a:path>
            </a:pathLst>
          </a:custGeom>
        </p:spPr>
        <p:txBody>
          <a:bodyPr wrap="square">
            <a:noAutofit/>
          </a:bodyPr>
          <a:lstStyle/>
          <a:p>
            <a:r>
              <a:rPr lang="en-US" noProof="0"/>
              <a:t>Click icon to add picture</a:t>
            </a:r>
            <a:endParaRPr lang="en-AU" noProof="0"/>
          </a:p>
        </p:txBody>
      </p:sp>
      <p:sp>
        <p:nvSpPr>
          <p:cNvPr id="2" name="Title 6">
            <a:extLst>
              <a:ext uri="{FF2B5EF4-FFF2-40B4-BE49-F238E27FC236}">
                <a16:creationId xmlns:a16="http://schemas.microsoft.com/office/drawing/2014/main" id="{D71C2999-4C4B-65A2-50A6-04615128DCED}"/>
              </a:ext>
            </a:extLst>
          </p:cNvPr>
          <p:cNvSpPr>
            <a:spLocks noGrp="1"/>
          </p:cNvSpPr>
          <p:nvPr>
            <p:ph type="title" hasCustomPrompt="1"/>
          </p:nvPr>
        </p:nvSpPr>
        <p:spPr>
          <a:xfrm>
            <a:off x="631595" y="856476"/>
            <a:ext cx="4893306"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7EAAE5A-2BDB-E1F9-2FE8-5B20A69FC55A}"/>
              </a:ext>
            </a:extLst>
          </p:cNvPr>
          <p:cNvSpPr>
            <a:spLocks noGrp="1"/>
          </p:cNvSpPr>
          <p:nvPr>
            <p:ph type="body" sz="quarter" idx="12"/>
          </p:nvPr>
        </p:nvSpPr>
        <p:spPr>
          <a:xfrm>
            <a:off x="631596" y="1617043"/>
            <a:ext cx="4893306" cy="4716379"/>
          </a:xfrm>
        </p:spPr>
        <p:txBody>
          <a:bodyPr/>
          <a:lstStyle>
            <a:lvl1pPr>
              <a:lnSpc>
                <a:spcPct val="120000"/>
              </a:lnSpc>
              <a:defRPr sz="2400">
                <a:solidFill>
                  <a:schemeClr val="accent1"/>
                </a:solidFill>
              </a:defRPr>
            </a:lvl1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
        <p:nvSpPr>
          <p:cNvPr id="4" name="Text Placeholder 2">
            <a:extLst>
              <a:ext uri="{FF2B5EF4-FFF2-40B4-BE49-F238E27FC236}">
                <a16:creationId xmlns:a16="http://schemas.microsoft.com/office/drawing/2014/main" id="{EDF50172-F440-10DA-F2CB-D79A8FD9353C}"/>
              </a:ext>
            </a:extLst>
          </p:cNvPr>
          <p:cNvSpPr>
            <a:spLocks noGrp="1"/>
          </p:cNvSpPr>
          <p:nvPr>
            <p:ph type="body" sz="quarter" idx="13"/>
          </p:nvPr>
        </p:nvSpPr>
        <p:spPr>
          <a:xfrm>
            <a:off x="7080522" y="6246795"/>
            <a:ext cx="4893306" cy="356135"/>
          </a:xfrm>
        </p:spPr>
        <p:txBody>
          <a:bodyPr>
            <a:normAutofit/>
          </a:bodyPr>
          <a:lstStyle>
            <a:lvl1pPr algn="r">
              <a:defRPr sz="1200">
                <a:solidFill>
                  <a:schemeClr val="accent1"/>
                </a:solidFill>
              </a:defRPr>
            </a:lvl1pPr>
            <a:lvl2pPr algn="r">
              <a:defRPr sz="1200">
                <a:solidFill>
                  <a:schemeClr val="accent1"/>
                </a:solidFill>
              </a:defRPr>
            </a:lvl2pPr>
            <a:lvl3pPr algn="r">
              <a:defRPr sz="1200">
                <a:solidFill>
                  <a:schemeClr val="accent1"/>
                </a:solidFill>
              </a:defRPr>
            </a:lvl3pPr>
            <a:lvl4pPr algn="r">
              <a:defRPr sz="1200">
                <a:solidFill>
                  <a:schemeClr val="accent1"/>
                </a:solidFill>
              </a:defRPr>
            </a:lvl4pPr>
            <a:lvl5pPr algn="r">
              <a:defRPr sz="1200">
                <a:solidFill>
                  <a:schemeClr val="accent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1284025766"/>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Heading 1_text">
    <p:bg>
      <p:bgPr>
        <a:solidFill>
          <a:srgbClr val="F2EAE0"/>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449388"/>
            <a:ext cx="10922000" cy="2751266"/>
          </a:xfrm>
        </p:spPr>
        <p:txBody>
          <a:bodyPr>
            <a:spAutoFit/>
          </a:bodyPr>
          <a:lstStyle>
            <a:lvl2pPr marL="0" indent="0">
              <a:lnSpc>
                <a:spcPct val="120000"/>
              </a:lnSpc>
              <a:spcBef>
                <a:spcPts val="600"/>
              </a:spcBef>
              <a:spcAft>
                <a:spcPts val="1200"/>
              </a:spcAft>
              <a:defRPr/>
            </a:lvl2pPr>
            <a:lvl3pPr marL="288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2758174339"/>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Heading 1_text_2">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noAutofit/>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449388"/>
            <a:ext cx="10922000" cy="2907206"/>
          </a:xfrm>
        </p:spPr>
        <p:txBody>
          <a:bodyPr>
            <a:spAutoFit/>
          </a:bodyPr>
          <a:lstStyle>
            <a:lvl2pPr marL="0" indent="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1582198876"/>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Boxed content_1">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1675887" y="1487890"/>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a:t>Click to edit Master text styles</a:t>
            </a:r>
          </a:p>
          <a:p>
            <a:pPr lvl="1"/>
            <a:r>
              <a:rPr lang="en-US" noProof="0"/>
              <a:t>Second level</a:t>
            </a:r>
          </a:p>
        </p:txBody>
      </p:sp>
      <p:sp>
        <p:nvSpPr>
          <p:cNvPr id="2" name="Text Placeholder 2">
            <a:extLst>
              <a:ext uri="{FF2B5EF4-FFF2-40B4-BE49-F238E27FC236}">
                <a16:creationId xmlns:a16="http://schemas.microsoft.com/office/drawing/2014/main" id="{F4C49277-E659-F6C8-B37B-172372463CA6}"/>
              </a:ext>
            </a:extLst>
          </p:cNvPr>
          <p:cNvSpPr>
            <a:spLocks noGrp="1"/>
          </p:cNvSpPr>
          <p:nvPr>
            <p:ph type="body" sz="quarter" idx="11"/>
          </p:nvPr>
        </p:nvSpPr>
        <p:spPr>
          <a:xfrm>
            <a:off x="4688595" y="1487890"/>
            <a:ext cx="2808000" cy="2340000"/>
          </a:xfrm>
          <a:solidFill>
            <a:srgbClr val="F2EAE0"/>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a:t>Click to edit Master text styles</a:t>
            </a:r>
          </a:p>
          <a:p>
            <a:pPr lvl="1"/>
            <a:r>
              <a:rPr lang="en-US" noProof="0"/>
              <a:t>Second level</a:t>
            </a:r>
          </a:p>
        </p:txBody>
      </p:sp>
      <p:sp>
        <p:nvSpPr>
          <p:cNvPr id="5" name="Text Placeholder 2">
            <a:extLst>
              <a:ext uri="{FF2B5EF4-FFF2-40B4-BE49-F238E27FC236}">
                <a16:creationId xmlns:a16="http://schemas.microsoft.com/office/drawing/2014/main" id="{27C8033E-C59C-F109-E61C-AF3B749320E1}"/>
              </a:ext>
            </a:extLst>
          </p:cNvPr>
          <p:cNvSpPr>
            <a:spLocks noGrp="1"/>
          </p:cNvSpPr>
          <p:nvPr>
            <p:ph type="body" sz="quarter" idx="12"/>
          </p:nvPr>
        </p:nvSpPr>
        <p:spPr>
          <a:xfrm>
            <a:off x="7701303" y="1487890"/>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a:t>Click to edit Master text styles</a:t>
            </a:r>
          </a:p>
          <a:p>
            <a:pPr lvl="1"/>
            <a:r>
              <a:rPr lang="en-US" noProof="0"/>
              <a:t>Second level</a:t>
            </a:r>
          </a:p>
        </p:txBody>
      </p:sp>
      <p:sp>
        <p:nvSpPr>
          <p:cNvPr id="6" name="Text Placeholder 2">
            <a:extLst>
              <a:ext uri="{FF2B5EF4-FFF2-40B4-BE49-F238E27FC236}">
                <a16:creationId xmlns:a16="http://schemas.microsoft.com/office/drawing/2014/main" id="{4B4B2E74-8848-F810-B5F5-DEECFA724CF1}"/>
              </a:ext>
            </a:extLst>
          </p:cNvPr>
          <p:cNvSpPr>
            <a:spLocks noGrp="1"/>
          </p:cNvSpPr>
          <p:nvPr>
            <p:ph type="body" sz="quarter" idx="13"/>
          </p:nvPr>
        </p:nvSpPr>
        <p:spPr>
          <a:xfrm>
            <a:off x="3177428" y="4019334"/>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a:t>Click to edit Master text styles</a:t>
            </a:r>
          </a:p>
          <a:p>
            <a:pPr lvl="1"/>
            <a:r>
              <a:rPr lang="en-US" noProof="0"/>
              <a:t>Second level</a:t>
            </a:r>
          </a:p>
        </p:txBody>
      </p:sp>
      <p:sp>
        <p:nvSpPr>
          <p:cNvPr id="7" name="Text Placeholder 2">
            <a:extLst>
              <a:ext uri="{FF2B5EF4-FFF2-40B4-BE49-F238E27FC236}">
                <a16:creationId xmlns:a16="http://schemas.microsoft.com/office/drawing/2014/main" id="{76FBE6C4-FA82-1C33-7B0A-46940F147D8D}"/>
              </a:ext>
            </a:extLst>
          </p:cNvPr>
          <p:cNvSpPr>
            <a:spLocks noGrp="1"/>
          </p:cNvSpPr>
          <p:nvPr>
            <p:ph type="body" sz="quarter" idx="14"/>
          </p:nvPr>
        </p:nvSpPr>
        <p:spPr>
          <a:xfrm>
            <a:off x="6190136" y="4019334"/>
            <a:ext cx="2808000" cy="2340000"/>
          </a:xfrm>
          <a:solidFill>
            <a:srgbClr val="F2EAE0"/>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a:t>Click to edit Master text styles</a:t>
            </a:r>
          </a:p>
          <a:p>
            <a:pPr lvl="1"/>
            <a:r>
              <a:rPr lang="en-US" noProof="0"/>
              <a:t>Second level</a:t>
            </a:r>
          </a:p>
        </p:txBody>
      </p:sp>
    </p:spTree>
    <p:extLst>
      <p:ext uri="{BB962C8B-B14F-4D97-AF65-F5344CB8AC3E}">
        <p14:creationId xmlns:p14="http://schemas.microsoft.com/office/powerpoint/2010/main" val="1843752369"/>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ext and quote">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335314"/>
            <a:ext cx="10922000" cy="1109503"/>
          </a:xfrm>
          <a:prstGeom prst="round2DiagRect">
            <a:avLst>
              <a:gd name="adj1" fmla="val 0"/>
              <a:gd name="adj2" fmla="val 36339"/>
            </a:avLst>
          </a:prstGeom>
          <a:solidFill>
            <a:srgbClr val="DDF1F0"/>
          </a:solidFill>
        </p:spPr>
        <p:txBody>
          <a:bodyPr lIns="180000" tIns="108000" rIns="180000" bIns="108000" anchor="ctr" anchorCtr="0">
            <a:noAutofit/>
          </a:bodyPr>
          <a:lstStyle>
            <a:lvl1pPr>
              <a:lnSpc>
                <a:spcPct val="100000"/>
              </a:lnSpc>
              <a:spcBef>
                <a:spcPts val="600"/>
              </a:spcBef>
              <a:spcAft>
                <a:spcPts val="600"/>
              </a:spcAft>
              <a:defRPr sz="1800">
                <a:solidFill>
                  <a:schemeClr val="tx1"/>
                </a:solidFill>
              </a:defRPr>
            </a:lvl1pPr>
            <a:lvl2pPr marL="288000" indent="-288000">
              <a:lnSpc>
                <a:spcPct val="120000"/>
              </a:lnSpc>
              <a:spcBef>
                <a:spcPts val="600"/>
              </a:spcBef>
              <a:spcAft>
                <a:spcPts val="1200"/>
              </a:spcAft>
              <a:defRPr/>
            </a:lvl2pPr>
            <a:lvl3pPr marL="540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p:txBody>
      </p:sp>
      <p:sp>
        <p:nvSpPr>
          <p:cNvPr id="2" name="Text Placeholder 2">
            <a:extLst>
              <a:ext uri="{FF2B5EF4-FFF2-40B4-BE49-F238E27FC236}">
                <a16:creationId xmlns:a16="http://schemas.microsoft.com/office/drawing/2014/main" id="{EBC5E16A-90C8-AABF-CE45-4A8AF3195B30}"/>
              </a:ext>
            </a:extLst>
          </p:cNvPr>
          <p:cNvSpPr>
            <a:spLocks noGrp="1"/>
          </p:cNvSpPr>
          <p:nvPr>
            <p:ph type="body" sz="quarter" idx="11"/>
          </p:nvPr>
        </p:nvSpPr>
        <p:spPr>
          <a:xfrm>
            <a:off x="631825" y="2869132"/>
            <a:ext cx="10922000" cy="2751266"/>
          </a:xfrm>
        </p:spPr>
        <p:txBody>
          <a:bodyPr>
            <a:spAutoFit/>
          </a:bodyPr>
          <a:lstStyle>
            <a:lvl2pPr marL="0" indent="0">
              <a:lnSpc>
                <a:spcPct val="120000"/>
              </a:lnSpc>
              <a:spcBef>
                <a:spcPts val="600"/>
              </a:spcBef>
              <a:spcAft>
                <a:spcPts val="1200"/>
              </a:spcAft>
              <a:defRPr/>
            </a:lvl2pPr>
            <a:lvl3pPr marL="288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2034618580"/>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cSld name="Heading 1 only">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2" name="Text Placeholder 2">
            <a:extLst>
              <a:ext uri="{FF2B5EF4-FFF2-40B4-BE49-F238E27FC236}">
                <a16:creationId xmlns:a16="http://schemas.microsoft.com/office/drawing/2014/main" id="{BE464CD2-06ED-4167-966E-D91C54B35271}"/>
              </a:ext>
            </a:extLst>
          </p:cNvPr>
          <p:cNvSpPr>
            <a:spLocks noGrp="1"/>
          </p:cNvSpPr>
          <p:nvPr>
            <p:ph type="body" sz="quarter" idx="10"/>
          </p:nvPr>
        </p:nvSpPr>
        <p:spPr>
          <a:xfrm>
            <a:off x="631825" y="1449388"/>
            <a:ext cx="10922000" cy="3323795"/>
          </a:xfrm>
          <a:solidFill>
            <a:srgbClr val="F2EAE0"/>
          </a:solidFill>
        </p:spPr>
        <p:txBody>
          <a:bodyPr lIns="252000" tIns="252000" rIns="252000" bIns="252000">
            <a:spAutoFit/>
          </a:bodyPr>
          <a:lstStyle>
            <a:lvl2pPr marL="0" indent="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299162067"/>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2_Heading 1 only">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2" name="Text Placeholder 2">
            <a:extLst>
              <a:ext uri="{FF2B5EF4-FFF2-40B4-BE49-F238E27FC236}">
                <a16:creationId xmlns:a16="http://schemas.microsoft.com/office/drawing/2014/main" id="{BE464CD2-06ED-4167-966E-D91C54B35271}"/>
              </a:ext>
            </a:extLst>
          </p:cNvPr>
          <p:cNvSpPr>
            <a:spLocks noGrp="1"/>
          </p:cNvSpPr>
          <p:nvPr>
            <p:ph type="body" sz="quarter" idx="10"/>
          </p:nvPr>
        </p:nvSpPr>
        <p:spPr>
          <a:xfrm>
            <a:off x="631825" y="1449388"/>
            <a:ext cx="5162583" cy="5005402"/>
          </a:xfrm>
          <a:solidFill>
            <a:srgbClr val="F2EAE0"/>
          </a:solidFill>
        </p:spPr>
        <p:txBody>
          <a:bodyPr wrap="square" lIns="252000" tIns="252000" rIns="252000" bIns="252000">
            <a:noAutofit/>
          </a:bodyPr>
          <a:lstStyle>
            <a:lvl2pPr marL="0" indent="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
        <p:nvSpPr>
          <p:cNvPr id="3" name="Text Placeholder 2">
            <a:extLst>
              <a:ext uri="{FF2B5EF4-FFF2-40B4-BE49-F238E27FC236}">
                <a16:creationId xmlns:a16="http://schemas.microsoft.com/office/drawing/2014/main" id="{B53949E7-637B-0AF6-F5BB-4A3EDBE89CC4}"/>
              </a:ext>
            </a:extLst>
          </p:cNvPr>
          <p:cNvSpPr>
            <a:spLocks noGrp="1"/>
          </p:cNvSpPr>
          <p:nvPr>
            <p:ph type="body" sz="quarter" idx="11"/>
          </p:nvPr>
        </p:nvSpPr>
        <p:spPr>
          <a:xfrm>
            <a:off x="6391012" y="1449388"/>
            <a:ext cx="5162583" cy="5005402"/>
          </a:xfrm>
          <a:solidFill>
            <a:schemeClr val="bg1">
              <a:lumMod val="95000"/>
            </a:schemeClr>
          </a:solidFill>
        </p:spPr>
        <p:txBody>
          <a:bodyPr wrap="square" lIns="252000" tIns="252000" rIns="252000" bIns="252000">
            <a:noAutofit/>
          </a:bodyPr>
          <a:lstStyle>
            <a:lvl2pPr marL="0" indent="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1696695898"/>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Video">
    <p:bg>
      <p:bgPr>
        <a:solidFill>
          <a:srgbClr val="F2EAE0"/>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6431964"/>
            <a:ext cx="10922000" cy="330603"/>
          </a:xfrm>
        </p:spPr>
        <p:txBody>
          <a:bodyPr>
            <a:spAutoFit/>
          </a:bodyPr>
          <a:lstStyle>
            <a:lvl1pPr algn="ctr">
              <a:defRPr sz="1400">
                <a:solidFill>
                  <a:schemeClr val="accent1"/>
                </a:solidFill>
              </a:defRPr>
            </a:lvl1pPr>
            <a:lvl2pPr marL="288000" indent="-288000">
              <a:lnSpc>
                <a:spcPct val="120000"/>
              </a:lnSpc>
              <a:spcBef>
                <a:spcPts val="600"/>
              </a:spcBef>
              <a:spcAft>
                <a:spcPts val="1200"/>
              </a:spcAft>
              <a:defRPr/>
            </a:lvl2pPr>
            <a:lvl3pPr marL="540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p:txBody>
      </p:sp>
      <p:sp>
        <p:nvSpPr>
          <p:cNvPr id="6" name="Media Placeholder 5">
            <a:extLst>
              <a:ext uri="{FF2B5EF4-FFF2-40B4-BE49-F238E27FC236}">
                <a16:creationId xmlns:a16="http://schemas.microsoft.com/office/drawing/2014/main" id="{B15E7E2B-6C43-E597-CA7D-06E34E094A6B}"/>
              </a:ext>
            </a:extLst>
          </p:cNvPr>
          <p:cNvSpPr>
            <a:spLocks noGrp="1"/>
          </p:cNvSpPr>
          <p:nvPr>
            <p:ph type="media" sz="quarter" idx="11"/>
          </p:nvPr>
        </p:nvSpPr>
        <p:spPr>
          <a:xfrm>
            <a:off x="327025" y="0"/>
            <a:ext cx="11531600" cy="6371932"/>
          </a:xfrm>
        </p:spPr>
        <p:txBody>
          <a:bodyPr/>
          <a:lstStyle/>
          <a:p>
            <a:r>
              <a:rPr lang="en-US"/>
              <a:t>Click icon to add media</a:t>
            </a:r>
            <a:endParaRPr lang="en-AU"/>
          </a:p>
        </p:txBody>
      </p:sp>
    </p:spTree>
    <p:extLst>
      <p:ext uri="{BB962C8B-B14F-4D97-AF65-F5344CB8AC3E}">
        <p14:creationId xmlns:p14="http://schemas.microsoft.com/office/powerpoint/2010/main" val="504719694"/>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Reflection_2 col">
    <p:bg>
      <p:bgPr>
        <a:solidFill>
          <a:srgbClr val="01838F"/>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5992179"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sp>
        <p:nvSpPr>
          <p:cNvPr id="5" name="Text Placeholder 4">
            <a:extLst>
              <a:ext uri="{FF2B5EF4-FFF2-40B4-BE49-F238E27FC236}">
                <a16:creationId xmlns:a16="http://schemas.microsoft.com/office/drawing/2014/main" id="{C5CEE046-FFB6-6A99-770A-ED32C302AE26}"/>
              </a:ext>
            </a:extLst>
          </p:cNvPr>
          <p:cNvSpPr>
            <a:spLocks noGrp="1"/>
          </p:cNvSpPr>
          <p:nvPr>
            <p:ph type="body" sz="quarter" idx="10"/>
          </p:nvPr>
        </p:nvSpPr>
        <p:spPr>
          <a:xfrm>
            <a:off x="631825" y="1476829"/>
            <a:ext cx="5991999" cy="4977961"/>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
        <p:nvSpPr>
          <p:cNvPr id="6" name="Text Placeholder 4">
            <a:extLst>
              <a:ext uri="{FF2B5EF4-FFF2-40B4-BE49-F238E27FC236}">
                <a16:creationId xmlns:a16="http://schemas.microsoft.com/office/drawing/2014/main" id="{12DFFC9B-5F1F-6762-C715-A25F2213A9EA}"/>
              </a:ext>
            </a:extLst>
          </p:cNvPr>
          <p:cNvSpPr>
            <a:spLocks noGrp="1"/>
          </p:cNvSpPr>
          <p:nvPr>
            <p:ph type="body" sz="quarter" idx="11"/>
          </p:nvPr>
        </p:nvSpPr>
        <p:spPr>
          <a:xfrm>
            <a:off x="6846849" y="403211"/>
            <a:ext cx="4956321" cy="6051580"/>
          </a:xfrm>
          <a:solidFill>
            <a:schemeClr val="bg1"/>
          </a:solidFill>
        </p:spPr>
        <p:txBody>
          <a:bodyPr lIns="252000" tIns="252000" rIns="252000" bIns="252000">
            <a:noAutofit/>
          </a:bodyPr>
          <a:lstStyle>
            <a:lvl1pPr>
              <a:defRPr sz="1600">
                <a:solidFill>
                  <a:srgbClr val="000000"/>
                </a:solidFill>
              </a:defRPr>
            </a:lvl1pPr>
            <a:lvl2pPr>
              <a:defRPr sz="2000">
                <a:solidFill>
                  <a:schemeClr val="accent1"/>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2315156126"/>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Reflection_teal">
    <p:bg>
      <p:bgPr>
        <a:solidFill>
          <a:srgbClr val="01838F"/>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pic>
        <p:nvPicPr>
          <p:cNvPr id="2" name="Content Placeholder 31">
            <a:extLst>
              <a:ext uri="{FF2B5EF4-FFF2-40B4-BE49-F238E27FC236}">
                <a16:creationId xmlns:a16="http://schemas.microsoft.com/office/drawing/2014/main" id="{BB29DEFE-3B4D-19B6-6301-30211CF0DE10}"/>
              </a:ext>
              <a:ext uri="{C183D7F6-B498-43B3-948B-1728B52AA6E4}">
                <adec:decorative xmlns:adec="http://schemas.microsoft.com/office/drawing/2017/decorative" val="1"/>
              </a:ext>
            </a:extLst>
          </p:cNvPr>
          <p:cNvPicPr>
            <a:picLocks noChangeAspect="1"/>
          </p:cNvPicPr>
          <p:nvPr/>
        </p:nvPicPr>
        <p:blipFill rotWithShape="1">
          <a:blip>
            <a:extLst>
              <a:ext uri="{96DAC541-7B7A-43D3-8B79-37D633B846F1}">
                <asvg:svgBlip xmlns:asvg="http://schemas.microsoft.com/office/drawing/2016/SVG/main" r:embed="rId2"/>
              </a:ext>
            </a:extLst>
          </a:blip>
          <a:srcRect b="2384"/>
          <a:stretch/>
        </p:blipFill>
        <p:spPr>
          <a:xfrm>
            <a:off x="8547234" y="3635136"/>
            <a:ext cx="3301580" cy="3222863"/>
          </a:xfrm>
          <a:prstGeom prst="rect">
            <a:avLst/>
          </a:prstGeom>
        </p:spPr>
      </p:pic>
      <p:sp>
        <p:nvSpPr>
          <p:cNvPr id="3" name="Text Placeholder 4">
            <a:extLst>
              <a:ext uri="{FF2B5EF4-FFF2-40B4-BE49-F238E27FC236}">
                <a16:creationId xmlns:a16="http://schemas.microsoft.com/office/drawing/2014/main" id="{D52D1C47-AAD8-BD10-474A-972108DD1BC7}"/>
              </a:ext>
            </a:extLst>
          </p:cNvPr>
          <p:cNvSpPr>
            <a:spLocks noGrp="1"/>
          </p:cNvSpPr>
          <p:nvPr>
            <p:ph type="body" sz="quarter" idx="10"/>
          </p:nvPr>
        </p:nvSpPr>
        <p:spPr>
          <a:xfrm>
            <a:off x="631825" y="1476829"/>
            <a:ext cx="8054975" cy="4977961"/>
          </a:xfrm>
        </p:spPr>
        <p:txBody>
          <a:bodyPr>
            <a:noAutofit/>
          </a:bodyPr>
          <a:lstStyle>
            <a:lvl1pPr>
              <a:defRPr>
                <a:solidFill>
                  <a:schemeClr val="bg1"/>
                </a:solidFill>
              </a:defRPr>
            </a:lvl1pPr>
            <a:lvl2pPr>
              <a:defRPr>
                <a:solidFill>
                  <a:schemeClr val="bg1"/>
                </a:solidFill>
              </a:defRPr>
            </a:lvl2pPr>
            <a:lvl3pPr>
              <a:lnSpc>
                <a:spcPct val="130000"/>
              </a:lnSpc>
              <a:spcBef>
                <a:spcPts val="600"/>
              </a:spcBef>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1841163514"/>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Reflection_navy">
    <p:bg>
      <p:bgPr>
        <a:solidFill>
          <a:schemeClr val="accent4"/>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sp>
        <p:nvSpPr>
          <p:cNvPr id="3" name="Text Placeholder 4">
            <a:extLst>
              <a:ext uri="{FF2B5EF4-FFF2-40B4-BE49-F238E27FC236}">
                <a16:creationId xmlns:a16="http://schemas.microsoft.com/office/drawing/2014/main" id="{D52D1C47-AAD8-BD10-474A-972108DD1BC7}"/>
              </a:ext>
            </a:extLst>
          </p:cNvPr>
          <p:cNvSpPr>
            <a:spLocks noGrp="1"/>
          </p:cNvSpPr>
          <p:nvPr>
            <p:ph type="body" sz="quarter" idx="10"/>
          </p:nvPr>
        </p:nvSpPr>
        <p:spPr>
          <a:xfrm>
            <a:off x="631825" y="1476829"/>
            <a:ext cx="8054975" cy="4977961"/>
          </a:xfrm>
        </p:spPr>
        <p:txBody>
          <a:bodyPr>
            <a:noAutofit/>
          </a:bodyPr>
          <a:lstStyle>
            <a:lvl1pPr>
              <a:defRPr>
                <a:solidFill>
                  <a:schemeClr val="bg1"/>
                </a:solidFill>
              </a:defRPr>
            </a:lvl1pPr>
            <a:lvl2pPr>
              <a:defRPr>
                <a:solidFill>
                  <a:schemeClr val="bg1"/>
                </a:solidFill>
              </a:defRPr>
            </a:lvl2pPr>
            <a:lvl3pPr>
              <a:lnSpc>
                <a:spcPct val="130000"/>
              </a:lnSpc>
              <a:spcBef>
                <a:spcPts val="600"/>
              </a:spcBef>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pic>
        <p:nvPicPr>
          <p:cNvPr id="5" name="Content Placeholder 31">
            <a:extLst>
              <a:ext uri="{FF2B5EF4-FFF2-40B4-BE49-F238E27FC236}">
                <a16:creationId xmlns:a16="http://schemas.microsoft.com/office/drawing/2014/main" id="{ED57DA5E-447F-3FB4-85AE-0A1B95E08488}"/>
              </a:ext>
              <a:ext uri="{C183D7F6-B498-43B3-948B-1728B52AA6E4}">
                <adec:decorative xmlns:adec="http://schemas.microsoft.com/office/drawing/2017/decorative" val="1"/>
              </a:ext>
            </a:extLst>
          </p:cNvPr>
          <p:cNvPicPr>
            <a:picLocks noChangeAspect="1"/>
          </p:cNvPicPr>
          <p:nvPr/>
        </p:nvPicPr>
        <p:blipFill rotWithShape="1">
          <a:blip>
            <a:extLst>
              <a:ext uri="{96DAC541-7B7A-43D3-8B79-37D633B846F1}">
                <asvg:svgBlip xmlns:asvg="http://schemas.microsoft.com/office/drawing/2016/SVG/main" r:embed="rId2"/>
              </a:ext>
            </a:extLst>
          </a:blip>
          <a:srcRect b="2384"/>
          <a:stretch/>
        </p:blipFill>
        <p:spPr>
          <a:xfrm>
            <a:off x="8547234" y="3635136"/>
            <a:ext cx="3301580" cy="3222863"/>
          </a:xfrm>
          <a:prstGeom prst="rect">
            <a:avLst/>
          </a:prstGeom>
        </p:spPr>
      </p:pic>
    </p:spTree>
    <p:extLst>
      <p:ext uri="{BB962C8B-B14F-4D97-AF65-F5344CB8AC3E}">
        <p14:creationId xmlns:p14="http://schemas.microsoft.com/office/powerpoint/2010/main" val="1794619633"/>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1_Heading 1 only">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Tree>
    <p:extLst>
      <p:ext uri="{BB962C8B-B14F-4D97-AF65-F5344CB8AC3E}">
        <p14:creationId xmlns:p14="http://schemas.microsoft.com/office/powerpoint/2010/main" val="901900404"/>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Full imag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B048964-CBDF-49F3-BCB8-E055D360FBBE}"/>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icture Placeholder 3">
            <a:extLst>
              <a:ext uri="{FF2B5EF4-FFF2-40B4-BE49-F238E27FC236}">
                <a16:creationId xmlns:a16="http://schemas.microsoft.com/office/drawing/2014/main" id="{29CBC331-4DD0-48E4-B7D8-6882652576A9}"/>
              </a:ext>
            </a:extLst>
          </p:cNvPr>
          <p:cNvSpPr>
            <a:spLocks noGrp="1"/>
          </p:cNvSpPr>
          <p:nvPr>
            <p:ph type="pic" sz="quarter" idx="11"/>
          </p:nvPr>
        </p:nvSpPr>
        <p:spPr>
          <a:xfrm>
            <a:off x="0" y="0"/>
            <a:ext cx="12192000" cy="6858000"/>
          </a:xfrm>
          <a:prstGeom prst="rect">
            <a:avLst/>
          </a:prstGeom>
        </p:spPr>
        <p:txBody>
          <a:bodyPr anchor="ctr"/>
          <a:lstStyle>
            <a:lvl1pPr algn="ctr">
              <a:defRPr/>
            </a:lvl1pPr>
          </a:lstStyle>
          <a:p>
            <a:r>
              <a:rPr lang="en-US" noProof="0"/>
              <a:t>Click icon to add picture</a:t>
            </a:r>
            <a:endParaRPr lang="en-AU" noProof="0"/>
          </a:p>
        </p:txBody>
      </p:sp>
    </p:spTree>
    <p:extLst>
      <p:ext uri="{BB962C8B-B14F-4D97-AF65-F5344CB8AC3E}">
        <p14:creationId xmlns:p14="http://schemas.microsoft.com/office/powerpoint/2010/main" val="2235543552"/>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488892121"/>
      </p:ext>
    </p:extLst>
  </p:cSld>
  <p:clrMapOvr>
    <a:masterClrMapping/>
  </p:clrMapOvr>
  <p:hf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Heading and imag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3C43BE73-9F53-4B62-873C-CE7ADCBA46CE}"/>
              </a:ext>
            </a:extLst>
          </p:cNvPr>
          <p:cNvSpPr>
            <a:spLocks noGrp="1"/>
          </p:cNvSpPr>
          <p:nvPr>
            <p:ph type="pic" sz="quarter" idx="10"/>
          </p:nvPr>
        </p:nvSpPr>
        <p:spPr>
          <a:xfrm>
            <a:off x="619124" y="1973953"/>
            <a:ext cx="4562475" cy="4264922"/>
          </a:xfrm>
          <a:custGeom>
            <a:avLst/>
            <a:gdLst>
              <a:gd name="connsiteX0" fmla="*/ 0 w 4562475"/>
              <a:gd name="connsiteY0" fmla="*/ 0 h 4264922"/>
              <a:gd name="connsiteX1" fmla="*/ 4562475 w 4562475"/>
              <a:gd name="connsiteY1" fmla="*/ 0 h 4264922"/>
              <a:gd name="connsiteX2" fmla="*/ 4562475 w 4562475"/>
              <a:gd name="connsiteY2" fmla="*/ 4264922 h 4264922"/>
              <a:gd name="connsiteX3" fmla="*/ 0 w 4562475"/>
              <a:gd name="connsiteY3" fmla="*/ 4264922 h 4264922"/>
            </a:gdLst>
            <a:ahLst/>
            <a:cxnLst>
              <a:cxn ang="0">
                <a:pos x="connsiteX0" y="connsiteY0"/>
              </a:cxn>
              <a:cxn ang="0">
                <a:pos x="connsiteX1" y="connsiteY1"/>
              </a:cxn>
              <a:cxn ang="0">
                <a:pos x="connsiteX2" y="connsiteY2"/>
              </a:cxn>
              <a:cxn ang="0">
                <a:pos x="connsiteX3" y="connsiteY3"/>
              </a:cxn>
            </a:cxnLst>
            <a:rect l="l" t="t" r="r" b="b"/>
            <a:pathLst>
              <a:path w="4562475" h="4264922">
                <a:moveTo>
                  <a:pt x="0" y="0"/>
                </a:moveTo>
                <a:lnTo>
                  <a:pt x="4562475" y="0"/>
                </a:lnTo>
                <a:lnTo>
                  <a:pt x="4562475" y="4264922"/>
                </a:lnTo>
                <a:lnTo>
                  <a:pt x="0" y="4264922"/>
                </a:lnTo>
                <a:close/>
              </a:path>
            </a:pathLst>
          </a:custGeom>
        </p:spPr>
        <p:txBody>
          <a:bodyPr wrap="square">
            <a:noAutofit/>
          </a:bodyPr>
          <a:lstStyle/>
          <a:p>
            <a:r>
              <a:rPr lang="en-US" noProof="0"/>
              <a:t>Click icon to add picture</a:t>
            </a:r>
            <a:endParaRPr lang="en-AU" noProof="0"/>
          </a:p>
        </p:txBody>
      </p:sp>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5000" y="527905"/>
            <a:ext cx="10922000" cy="502749"/>
          </a:xfrm>
          <a:prstGeom prst="rect">
            <a:avLst/>
          </a:prstGeom>
        </p:spPr>
        <p:txBody>
          <a:bodyPr/>
          <a:lstStyle>
            <a:lvl1pPr algn="l">
              <a:defRPr sz="2800" baseline="0">
                <a:latin typeface="Montserrat" panose="00000500000000000000" pitchFamily="2" charset="0"/>
              </a:defRPr>
            </a:lvl1pPr>
          </a:lstStyle>
          <a:p>
            <a:r>
              <a:rPr lang="en-AU" noProof="0"/>
              <a:t>Click to add title</a:t>
            </a:r>
          </a:p>
        </p:txBody>
      </p:sp>
    </p:spTree>
    <p:extLst>
      <p:ext uri="{BB962C8B-B14F-4D97-AF65-F5344CB8AC3E}">
        <p14:creationId xmlns:p14="http://schemas.microsoft.com/office/powerpoint/2010/main" val="3009704085"/>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AERO acknowledgem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488789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F9890C6-70FB-1141-ACB3-AECD84C25B97}"/>
              </a:ext>
            </a:extLst>
          </p:cNvPr>
          <p:cNvSpPr>
            <a:spLocks noGrp="1"/>
          </p:cNvSpPr>
          <p:nvPr>
            <p:ph type="body" idx="1"/>
          </p:nvPr>
        </p:nvSpPr>
        <p:spPr>
          <a:xfrm>
            <a:off x="635000" y="1825625"/>
            <a:ext cx="10922000" cy="4351338"/>
          </a:xfrm>
          <a:prstGeom prst="rect">
            <a:avLst/>
          </a:prstGeom>
        </p:spPr>
        <p:txBody>
          <a:bodyPr vert="horz" lIns="91440" tIns="45720" rIns="91440" bIns="45720" rtlCol="0">
            <a:normAutofit/>
          </a:bodyPr>
          <a:lstStyle/>
          <a:p>
            <a:pPr lvl="0"/>
            <a:r>
              <a:rPr lang="en-AU" noProof="0"/>
              <a:t>Body copy</a:t>
            </a:r>
          </a:p>
          <a:p>
            <a:pPr lvl="1"/>
            <a:r>
              <a:rPr lang="en-AU" noProof="0"/>
              <a:t>Heading 2</a:t>
            </a:r>
          </a:p>
          <a:p>
            <a:pPr lvl="2"/>
            <a:r>
              <a:rPr lang="en-AU" noProof="0"/>
              <a:t>Bullet 2</a:t>
            </a:r>
          </a:p>
          <a:p>
            <a:pPr lvl="3"/>
            <a:r>
              <a:rPr lang="en-AU" noProof="0"/>
              <a:t>Bullet 2</a:t>
            </a:r>
          </a:p>
          <a:p>
            <a:pPr lvl="4"/>
            <a:r>
              <a:rPr lang="en-AU" noProof="0"/>
              <a:t>Number 1</a:t>
            </a:r>
          </a:p>
        </p:txBody>
      </p:sp>
      <p:sp>
        <p:nvSpPr>
          <p:cNvPr id="2" name="Title Placeholder 1">
            <a:extLst>
              <a:ext uri="{FF2B5EF4-FFF2-40B4-BE49-F238E27FC236}">
                <a16:creationId xmlns:a16="http://schemas.microsoft.com/office/drawing/2014/main" id="{68B87143-A6FB-0B40-9EBA-991BAD862D66}"/>
              </a:ext>
            </a:extLst>
          </p:cNvPr>
          <p:cNvSpPr>
            <a:spLocks noGrp="1"/>
          </p:cNvSpPr>
          <p:nvPr>
            <p:ph type="title"/>
          </p:nvPr>
        </p:nvSpPr>
        <p:spPr>
          <a:xfrm>
            <a:off x="635000" y="365125"/>
            <a:ext cx="10515600" cy="1325563"/>
          </a:xfrm>
          <a:prstGeom prst="rect">
            <a:avLst/>
          </a:prstGeom>
        </p:spPr>
        <p:txBody>
          <a:bodyPr vert="horz" lIns="91440" tIns="45720" rIns="91440" bIns="45720" rtlCol="0" anchor="ctr">
            <a:normAutofit/>
          </a:bodyPr>
          <a:lstStyle/>
          <a:p>
            <a:r>
              <a:rPr lang="en-US" noProof="0"/>
              <a:t>Click to edit Master title style</a:t>
            </a:r>
            <a:endParaRPr lang="en-AU" noProof="0"/>
          </a:p>
        </p:txBody>
      </p:sp>
    </p:spTree>
    <p:extLst>
      <p:ext uri="{BB962C8B-B14F-4D97-AF65-F5344CB8AC3E}">
        <p14:creationId xmlns:p14="http://schemas.microsoft.com/office/powerpoint/2010/main" val="3158314390"/>
      </p:ext>
    </p:extLst>
  </p:cSld>
  <p:clrMap bg1="lt1" tx1="dk1" bg2="lt2" tx2="dk2" accent1="accent1" accent2="accent2" accent3="accent3" accent4="accent4" accent5="accent5" accent6="accent6" hlink="hlink" folHlink="folHlink"/>
  <p:sldLayoutIdLst>
    <p:sldLayoutId id="2147484099" r:id="rId1"/>
    <p:sldLayoutId id="2147484100" r:id="rId2"/>
    <p:sldLayoutId id="2147484101" r:id="rId3"/>
    <p:sldLayoutId id="2147484102" r:id="rId4"/>
    <p:sldLayoutId id="2147484103" r:id="rId5"/>
    <p:sldLayoutId id="2147484104" r:id="rId6"/>
    <p:sldLayoutId id="2147484105" r:id="rId7"/>
    <p:sldLayoutId id="2147484106" r:id="rId8"/>
    <p:sldLayoutId id="2147484107" r:id="rId9"/>
    <p:sldLayoutId id="2147484108" r:id="rId10"/>
    <p:sldLayoutId id="2147484109" r:id="rId11"/>
    <p:sldLayoutId id="2147484110" r:id="rId12"/>
    <p:sldLayoutId id="2147484111" r:id="rId13"/>
    <p:sldLayoutId id="2147484112" r:id="rId14"/>
    <p:sldLayoutId id="2147484113" r:id="rId15"/>
    <p:sldLayoutId id="2147484114" r:id="rId16"/>
    <p:sldLayoutId id="2147484115" r:id="rId17"/>
    <p:sldLayoutId id="2147484116" r:id="rId18"/>
    <p:sldLayoutId id="2147484117" r:id="rId19"/>
  </p:sldLayoutIdLst>
  <p:hf hdr="0" ftr="0" dt="0"/>
  <p:txStyles>
    <p:titleStyle>
      <a:lvl1pPr algn="l" defTabSz="914400" rtl="0" eaLnBrk="1" latinLnBrk="0" hangingPunct="1">
        <a:lnSpc>
          <a:spcPct val="90000"/>
        </a:lnSpc>
        <a:spcBef>
          <a:spcPct val="0"/>
        </a:spcBef>
        <a:buNone/>
        <a:defRPr sz="2800" b="1" i="0" kern="1800" spc="0" baseline="0">
          <a:solidFill>
            <a:schemeClr val="tx1"/>
          </a:solidFill>
          <a:latin typeface="Montserrat" panose="00000500000000000000" pitchFamily="2" charset="0"/>
          <a:ea typeface="+mj-ea"/>
          <a:cs typeface="+mj-cs"/>
        </a:defRPr>
      </a:lvl1pPr>
    </p:titleStyle>
    <p:bodyStyle>
      <a:lvl1pPr marL="0" indent="0" algn="l" defTabSz="914400" rtl="0" eaLnBrk="1" latinLnBrk="0" hangingPunct="1">
        <a:lnSpc>
          <a:spcPct val="120000"/>
        </a:lnSpc>
        <a:spcBef>
          <a:spcPts val="1200"/>
        </a:spcBef>
        <a:spcAft>
          <a:spcPts val="1200"/>
        </a:spcAft>
        <a:buFontTx/>
        <a:buNone/>
        <a:defRPr sz="2000" b="0" i="0" kern="1200" baseline="0">
          <a:solidFill>
            <a:schemeClr val="bg2">
              <a:lumMod val="10000"/>
            </a:schemeClr>
          </a:solidFill>
          <a:latin typeface="Montserrat" panose="00000500000000000000" pitchFamily="2" charset="0"/>
          <a:ea typeface="+mn-ea"/>
          <a:cs typeface="+mn-cs"/>
        </a:defRPr>
      </a:lvl1pPr>
      <a:lvl2pPr marL="0" indent="0" algn="l" defTabSz="914400" rtl="0" eaLnBrk="1" latinLnBrk="0" hangingPunct="1">
        <a:lnSpc>
          <a:spcPct val="120000"/>
        </a:lnSpc>
        <a:spcBef>
          <a:spcPts val="1200"/>
        </a:spcBef>
        <a:spcAft>
          <a:spcPts val="1200"/>
        </a:spcAft>
        <a:buClrTx/>
        <a:buSzPct val="150000"/>
        <a:buFont typeface="Montserrat Medium" panose="00000600000000000000" pitchFamily="2" charset="0"/>
        <a:buNone/>
        <a:defRPr sz="2400" b="1" kern="1200" baseline="0">
          <a:solidFill>
            <a:schemeClr val="accent1"/>
          </a:solidFill>
          <a:latin typeface="Montserrat" panose="00000500000000000000" pitchFamily="2" charset="0"/>
          <a:ea typeface="+mn-ea"/>
          <a:cs typeface="+mn-cs"/>
        </a:defRPr>
      </a:lvl2pPr>
      <a:lvl3pPr marL="288000" indent="-288000" algn="l" defTabSz="914400" rtl="0" eaLnBrk="1" latinLnBrk="0" hangingPunct="1">
        <a:lnSpc>
          <a:spcPct val="120000"/>
        </a:lnSpc>
        <a:spcBef>
          <a:spcPts val="0"/>
        </a:spcBef>
        <a:spcAft>
          <a:spcPts val="1200"/>
        </a:spcAft>
        <a:buClrTx/>
        <a:buSzPct val="105000"/>
        <a:buFont typeface="Arial" panose="020B0604020202020204" pitchFamily="34" charset="0"/>
        <a:buChar char="•"/>
        <a:defRPr sz="2000" b="0" kern="1200" baseline="0">
          <a:solidFill>
            <a:schemeClr val="bg2">
              <a:lumMod val="10000"/>
            </a:schemeClr>
          </a:solidFill>
          <a:latin typeface="Montserrat" panose="00000500000000000000" pitchFamily="2" charset="0"/>
          <a:ea typeface="+mn-ea"/>
          <a:cs typeface="+mn-cs"/>
        </a:defRPr>
      </a:lvl3pPr>
      <a:lvl4pPr marL="648000" indent="-288000" algn="l" defTabSz="914400" rtl="0" eaLnBrk="1" latinLnBrk="0" hangingPunct="1">
        <a:lnSpc>
          <a:spcPct val="120000"/>
        </a:lnSpc>
        <a:spcBef>
          <a:spcPts val="0"/>
        </a:spcBef>
        <a:spcAft>
          <a:spcPts val="1200"/>
        </a:spcAft>
        <a:buClrTx/>
        <a:buSzPct val="100000"/>
        <a:buFont typeface="Montserrat" panose="00000500000000000000" pitchFamily="2" charset="0"/>
        <a:buChar char="–"/>
        <a:defRPr sz="2000" b="0" kern="1200" baseline="0">
          <a:solidFill>
            <a:schemeClr val="bg2">
              <a:lumMod val="10000"/>
            </a:schemeClr>
          </a:solidFill>
          <a:latin typeface="Montserrat" panose="00000500000000000000" pitchFamily="2" charset="0"/>
          <a:ea typeface="+mn-ea"/>
          <a:cs typeface="+mn-cs"/>
        </a:defRPr>
      </a:lvl4pPr>
      <a:lvl5pPr marL="288000" indent="-288000" algn="l" defTabSz="914400" rtl="0" eaLnBrk="1" latinLnBrk="0" hangingPunct="1">
        <a:lnSpc>
          <a:spcPct val="120000"/>
        </a:lnSpc>
        <a:spcBef>
          <a:spcPts val="600"/>
        </a:spcBef>
        <a:spcAft>
          <a:spcPts val="1200"/>
        </a:spcAft>
        <a:buClrTx/>
        <a:buSzPct val="100000"/>
        <a:buFont typeface="+mj-lt"/>
        <a:buAutoNum type="arabicPeriod"/>
        <a:defRPr sz="2000" b="0" kern="1200" baseline="0">
          <a:solidFill>
            <a:schemeClr val="bg2">
              <a:lumMod val="10000"/>
            </a:schemeClr>
          </a:solidFill>
          <a:latin typeface="Montserrat" panose="000005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91">
          <p15:clr>
            <a:srgbClr val="F26B43"/>
          </p15:clr>
        </p15:guide>
        <p15:guide id="2" pos="461">
          <p15:clr>
            <a:srgbClr val="F26B43"/>
          </p15:clr>
        </p15:guide>
        <p15:guide id="7" orient="horz" pos="2160" userDrawn="1">
          <p15:clr>
            <a:srgbClr val="F26B43"/>
          </p15:clr>
        </p15:guide>
        <p15:guide id="8"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hyperlink" Target="https://www.edresearch.edu.au/guides-resources/practice-resources/classroom-management-professional-learning-resources"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hyperlink" Target="https://www.istockphoto.com/photo/female-high-school-tutor-helping-students-wearing-uniform-seated-around-tables-in-gm1047617552-280222139"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7.xml"/><Relationship Id="rId1" Type="http://schemas.openxmlformats.org/officeDocument/2006/relationships/video" Target="https://www.youtube.com/embed/xzhsc33WxzM?feature=oembed" TargetMode="External"/><Relationship Id="rId5" Type="http://schemas.openxmlformats.org/officeDocument/2006/relationships/image" Target="../media/image6.jpeg"/><Relationship Id="rId4" Type="http://schemas.openxmlformats.org/officeDocument/2006/relationships/hyperlink" Target="https://www.edresearch.edu.au/guides-resources/videos/scanning-your-class-classroom-management-skill" TargetMode="Externa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4.xm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1010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F8EC89-C663-9E93-CEDB-01388E43C789}"/>
              </a:ext>
            </a:extLst>
          </p:cNvPr>
          <p:cNvSpPr>
            <a:spLocks noGrp="1"/>
          </p:cNvSpPr>
          <p:nvPr>
            <p:ph type="title"/>
          </p:nvPr>
        </p:nvSpPr>
        <p:spPr>
          <a:xfrm>
            <a:off x="613228" y="479195"/>
            <a:ext cx="10080439" cy="2120068"/>
          </a:xfrm>
        </p:spPr>
        <p:txBody>
          <a:bodyPr wrap="square">
            <a:spAutoFit/>
          </a:bodyPr>
          <a:lstStyle/>
          <a:p>
            <a:pPr>
              <a:lnSpc>
                <a:spcPct val="120000"/>
              </a:lnSpc>
            </a:pPr>
            <a:r>
              <a:rPr lang="en-AU" sz="2800">
                <a:solidFill>
                  <a:schemeClr val="bg1"/>
                </a:solidFill>
                <a:latin typeface="+mj-lt"/>
                <a:ea typeface="Lato Bold"/>
                <a:cs typeface="Lato Bold"/>
              </a:rPr>
              <a:t>Before</a:t>
            </a:r>
            <a:r>
              <a:rPr lang="en-US" sz="2800">
                <a:solidFill>
                  <a:schemeClr val="bg1"/>
                </a:solidFill>
                <a:latin typeface="+mj-lt"/>
                <a:ea typeface="Lato Bold"/>
                <a:cs typeface="Lato Bold"/>
              </a:rPr>
              <a:t> using this slide deck, please read AERO's practice resource, </a:t>
            </a:r>
            <a:r>
              <a:rPr lang="en-US" sz="2800" b="1" u="sng">
                <a:solidFill>
                  <a:schemeClr val="bg1"/>
                </a:solidFill>
                <a:latin typeface="+mj-lt"/>
                <a:ea typeface="Lato Bold"/>
                <a:cs typeface="Lato Bold"/>
                <a:hlinkClick r:id="rId3">
                  <a:extLst>
                    <a:ext uri="{A12FA001-AC4F-418D-AE19-62706E023703}">
                      <ahyp:hlinkClr xmlns:ahyp="http://schemas.microsoft.com/office/drawing/2018/hyperlinkcolor" val="tx"/>
                    </a:ext>
                  </a:extLst>
                </a:hlinkClick>
              </a:rPr>
              <a:t>A </a:t>
            </a:r>
            <a:r>
              <a:rPr lang="en-US" b="1" u="sng">
                <a:solidFill>
                  <a:schemeClr val="bg1"/>
                </a:solidFill>
                <a:latin typeface="+mj-lt"/>
                <a:ea typeface="Lato Bold"/>
                <a:cs typeface="Lato Bold"/>
                <a:hlinkClick r:id="rId3">
                  <a:extLst>
                    <a:ext uri="{A12FA001-AC4F-418D-AE19-62706E023703}">
                      <ahyp:hlinkClr xmlns:ahyp="http://schemas.microsoft.com/office/drawing/2018/hyperlinkcolor" val="tx"/>
                    </a:ext>
                  </a:extLst>
                </a:hlinkClick>
              </a:rPr>
              <a:t>Whole-School</a:t>
            </a:r>
            <a:r>
              <a:rPr lang="en-US" sz="2800" b="1" u="sng">
                <a:solidFill>
                  <a:schemeClr val="bg1"/>
                </a:solidFill>
                <a:latin typeface="+mj-lt"/>
                <a:ea typeface="Lato Bold"/>
                <a:cs typeface="Lato Bold"/>
                <a:hlinkClick r:id="rId3">
                  <a:extLst>
                    <a:ext uri="{A12FA001-AC4F-418D-AE19-62706E023703}">
                      <ahyp:hlinkClr xmlns:ahyp="http://schemas.microsoft.com/office/drawing/2018/hyperlinkcolor" val="tx"/>
                    </a:ext>
                  </a:extLst>
                </a:hlinkClick>
              </a:rPr>
              <a:t> Approach to Classroom Management: Facilitation Guide</a:t>
            </a:r>
            <a:r>
              <a:rPr lang="en-US" sz="2800">
                <a:solidFill>
                  <a:schemeClr val="bg1"/>
                </a:solidFill>
                <a:latin typeface="+mj-lt"/>
                <a:ea typeface="Lato Bold"/>
                <a:cs typeface="Lato Bold"/>
              </a:rPr>
              <a:t>, and follow the instructions for preparing this slide deck.</a:t>
            </a:r>
            <a:endParaRPr lang="en-AU">
              <a:solidFill>
                <a:schemeClr val="bg1"/>
              </a:solidFill>
              <a:ea typeface="Lato Bold"/>
              <a:cs typeface="Lato Bold"/>
            </a:endParaRPr>
          </a:p>
        </p:txBody>
      </p:sp>
    </p:spTree>
    <p:extLst>
      <p:ext uri="{BB962C8B-B14F-4D97-AF65-F5344CB8AC3E}">
        <p14:creationId xmlns:p14="http://schemas.microsoft.com/office/powerpoint/2010/main" val="31305481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BA5D96E-11DA-6062-CC46-B0EFC30BA435}"/>
              </a:ext>
            </a:extLst>
          </p:cNvPr>
          <p:cNvSpPr>
            <a:spLocks noGrp="1"/>
          </p:cNvSpPr>
          <p:nvPr>
            <p:ph type="title"/>
          </p:nvPr>
        </p:nvSpPr>
        <p:spPr>
          <a:xfrm>
            <a:off x="635000" y="620713"/>
            <a:ext cx="10515600" cy="5562373"/>
          </a:xfrm>
        </p:spPr>
        <p:txBody>
          <a:bodyPr>
            <a:normAutofit/>
          </a:bodyPr>
          <a:lstStyle/>
          <a:p>
            <a:r>
              <a:rPr lang="en-AU">
                <a:latin typeface="Montserrat"/>
              </a:rPr>
              <a:t>Scanning your class: </a:t>
            </a:r>
            <a:br>
              <a:rPr lang="en-AU"/>
            </a:br>
            <a:r>
              <a:rPr lang="en-AU">
                <a:latin typeface="Montserrat"/>
              </a:rPr>
              <a:t>Developing practice </a:t>
            </a:r>
            <a:endParaRPr lang="en-AU"/>
          </a:p>
        </p:txBody>
      </p:sp>
    </p:spTree>
    <p:extLst>
      <p:ext uri="{BB962C8B-B14F-4D97-AF65-F5344CB8AC3E}">
        <p14:creationId xmlns:p14="http://schemas.microsoft.com/office/powerpoint/2010/main" val="42623678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110AD9-CA20-EA3D-4F24-2EB32F46C0E0}"/>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D01504A2-4855-A858-CCDB-97A69DEC040C}"/>
              </a:ext>
            </a:extLst>
          </p:cNvPr>
          <p:cNvSpPr>
            <a:spLocks noGrp="1"/>
          </p:cNvSpPr>
          <p:nvPr>
            <p:ph type="title"/>
          </p:nvPr>
        </p:nvSpPr>
        <p:spPr>
          <a:xfrm>
            <a:off x="631595" y="403210"/>
            <a:ext cx="10922000" cy="760567"/>
          </a:xfrm>
        </p:spPr>
        <p:txBody>
          <a:bodyPr/>
          <a:lstStyle/>
          <a:p>
            <a:r>
              <a:rPr lang="en-AU"/>
              <a:t>Acknowledgement of Country</a:t>
            </a:r>
          </a:p>
        </p:txBody>
      </p:sp>
      <p:sp>
        <p:nvSpPr>
          <p:cNvPr id="6" name="Text Placeholder 5">
            <a:extLst>
              <a:ext uri="{FF2B5EF4-FFF2-40B4-BE49-F238E27FC236}">
                <a16:creationId xmlns:a16="http://schemas.microsoft.com/office/drawing/2014/main" id="{43906F3B-9071-652D-3AAB-97414D11C15A}"/>
              </a:ext>
            </a:extLst>
          </p:cNvPr>
          <p:cNvSpPr>
            <a:spLocks noGrp="1"/>
          </p:cNvSpPr>
          <p:nvPr>
            <p:ph type="body" sz="quarter" idx="14"/>
          </p:nvPr>
        </p:nvSpPr>
        <p:spPr/>
        <p:txBody>
          <a:bodyPr/>
          <a:lstStyle/>
          <a:p>
            <a:endParaRPr lang="en-AU"/>
          </a:p>
        </p:txBody>
      </p:sp>
    </p:spTree>
    <p:extLst>
      <p:ext uri="{BB962C8B-B14F-4D97-AF65-F5344CB8AC3E}">
        <p14:creationId xmlns:p14="http://schemas.microsoft.com/office/powerpoint/2010/main" val="36023485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B782099-1771-84FE-FAA2-87430A7E6883}"/>
              </a:ext>
              <a:ext uri="{C183D7F6-B498-43B3-948B-1728B52AA6E4}">
                <adec:decorative xmlns:adec="http://schemas.microsoft.com/office/drawing/2017/decorative" val="1"/>
              </a:ext>
            </a:extLst>
          </p:cNvPr>
          <p:cNvPicPr>
            <a:picLocks noChangeAspect="1"/>
          </p:cNvPicPr>
          <p:nvPr/>
        </p:nvPicPr>
        <p:blipFill>
          <a:blip r:embed="rId3"/>
          <a:srcRect b="17248"/>
          <a:stretch>
            <a:fillRect/>
          </a:stretch>
        </p:blipFill>
        <p:spPr>
          <a:xfrm>
            <a:off x="6667100" y="0"/>
            <a:ext cx="5524900" cy="6858000"/>
          </a:xfrm>
          <a:prstGeom prst="rect">
            <a:avLst/>
          </a:prstGeom>
        </p:spPr>
      </p:pic>
      <p:sp>
        <p:nvSpPr>
          <p:cNvPr id="4" name="Title 3">
            <a:extLst>
              <a:ext uri="{FF2B5EF4-FFF2-40B4-BE49-F238E27FC236}">
                <a16:creationId xmlns:a16="http://schemas.microsoft.com/office/drawing/2014/main" id="{C611CF1F-2833-796E-31B4-16FFEB31219A}"/>
              </a:ext>
            </a:extLst>
          </p:cNvPr>
          <p:cNvSpPr>
            <a:spLocks noGrp="1"/>
          </p:cNvSpPr>
          <p:nvPr>
            <p:ph type="title"/>
          </p:nvPr>
        </p:nvSpPr>
        <p:spPr/>
        <p:txBody>
          <a:bodyPr/>
          <a:lstStyle/>
          <a:p>
            <a:r>
              <a:rPr lang="en-AU"/>
              <a:t>Purpose of this session</a:t>
            </a:r>
          </a:p>
        </p:txBody>
      </p:sp>
      <p:sp>
        <p:nvSpPr>
          <p:cNvPr id="7" name="Text Placeholder 6">
            <a:extLst>
              <a:ext uri="{FF2B5EF4-FFF2-40B4-BE49-F238E27FC236}">
                <a16:creationId xmlns:a16="http://schemas.microsoft.com/office/drawing/2014/main" id="{B61698A6-3B55-78F5-7CB8-C59770E8C70F}"/>
              </a:ext>
              <a:ext uri="{C183D7F6-B498-43B3-948B-1728B52AA6E4}">
                <adec:decorative xmlns:adec="http://schemas.microsoft.com/office/drawing/2017/decorative" val="0"/>
              </a:ext>
            </a:extLst>
          </p:cNvPr>
          <p:cNvSpPr>
            <a:spLocks noGrp="1"/>
          </p:cNvSpPr>
          <p:nvPr>
            <p:ph type="body" sz="quarter" idx="12"/>
          </p:nvPr>
        </p:nvSpPr>
        <p:spPr/>
        <p:txBody>
          <a:bodyPr vert="horz" lIns="91440" tIns="45720" rIns="91440" bIns="45720" rtlCol="0" anchor="t">
            <a:normAutofit/>
          </a:bodyPr>
          <a:lstStyle/>
          <a:p>
            <a:r>
              <a:rPr lang="en-US">
                <a:latin typeface="Montserrat"/>
              </a:rPr>
              <a:t>To develop your understanding and use of scanning your class. </a:t>
            </a:r>
          </a:p>
        </p:txBody>
      </p:sp>
      <p:sp>
        <p:nvSpPr>
          <p:cNvPr id="8" name="Text Placeholder 7">
            <a:extLst>
              <a:ext uri="{FF2B5EF4-FFF2-40B4-BE49-F238E27FC236}">
                <a16:creationId xmlns:a16="http://schemas.microsoft.com/office/drawing/2014/main" id="{E39D5048-6347-6AD4-B8B3-EB6079DCAE3D}"/>
              </a:ext>
              <a:ext uri="{C183D7F6-B498-43B3-948B-1728B52AA6E4}">
                <adec:decorative xmlns:adec="http://schemas.microsoft.com/office/drawing/2017/decorative" val="1"/>
              </a:ext>
            </a:extLst>
          </p:cNvPr>
          <p:cNvSpPr>
            <a:spLocks noGrp="1"/>
          </p:cNvSpPr>
          <p:nvPr>
            <p:ph type="body" sz="quarter" idx="13"/>
          </p:nvPr>
        </p:nvSpPr>
        <p:spPr/>
        <p:txBody>
          <a:bodyPr/>
          <a:lstStyle/>
          <a:p>
            <a:r>
              <a:rPr lang="en-US">
                <a:hlinkClick r:id="rId4">
                  <a:extLst>
                    <a:ext uri="{A12FA001-AC4F-418D-AE19-62706E023703}">
                      <ahyp:hlinkClr xmlns:ahyp="http://schemas.microsoft.com/office/drawing/2018/hyperlinkcolor" val="tx"/>
                    </a:ext>
                  </a:extLst>
                </a:hlinkClick>
              </a:rPr>
              <a:t>Image credit: iStock.com/</a:t>
            </a:r>
            <a:r>
              <a:rPr lang="en-US" err="1">
                <a:hlinkClick r:id="rId4">
                  <a:extLst>
                    <a:ext uri="{A12FA001-AC4F-418D-AE19-62706E023703}">
                      <ahyp:hlinkClr xmlns:ahyp="http://schemas.microsoft.com/office/drawing/2018/hyperlinkcolor" val="tx"/>
                    </a:ext>
                  </a:extLst>
                </a:hlinkClick>
              </a:rPr>
              <a:t>monkeybusinessimages</a:t>
            </a:r>
            <a:endParaRPr lang="en-AU"/>
          </a:p>
        </p:txBody>
      </p:sp>
    </p:spTree>
    <p:extLst>
      <p:ext uri="{BB962C8B-B14F-4D97-AF65-F5344CB8AC3E}">
        <p14:creationId xmlns:p14="http://schemas.microsoft.com/office/powerpoint/2010/main" val="40825686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5555C60-B8E4-B5D5-9BBB-23C60709562A}"/>
              </a:ext>
            </a:extLst>
          </p:cNvPr>
          <p:cNvSpPr>
            <a:spLocks noGrp="1"/>
          </p:cNvSpPr>
          <p:nvPr>
            <p:ph type="title"/>
          </p:nvPr>
        </p:nvSpPr>
        <p:spPr/>
        <p:txBody>
          <a:bodyPr>
            <a:normAutofit/>
          </a:bodyPr>
          <a:lstStyle/>
          <a:p>
            <a:r>
              <a:rPr lang="en-US"/>
              <a:t>Australian Professional Standards for Teachers</a:t>
            </a:r>
            <a:endParaRPr lang="en-AU"/>
          </a:p>
        </p:txBody>
      </p:sp>
      <p:sp>
        <p:nvSpPr>
          <p:cNvPr id="2" name="Text Placeholder 1">
            <a:extLst>
              <a:ext uri="{FF2B5EF4-FFF2-40B4-BE49-F238E27FC236}">
                <a16:creationId xmlns:a16="http://schemas.microsoft.com/office/drawing/2014/main" id="{68FB0766-B462-D9EE-C868-1B8A95EF3C97}"/>
              </a:ext>
            </a:extLst>
          </p:cNvPr>
          <p:cNvSpPr>
            <a:spLocks noGrp="1"/>
          </p:cNvSpPr>
          <p:nvPr>
            <p:ph type="body" sz="quarter" idx="10"/>
          </p:nvPr>
        </p:nvSpPr>
        <p:spPr>
          <a:xfrm>
            <a:off x="631825" y="1449388"/>
            <a:ext cx="10922000" cy="4763484"/>
          </a:xfrm>
        </p:spPr>
        <p:txBody>
          <a:bodyPr/>
          <a:lstStyle/>
          <a:p>
            <a:r>
              <a:rPr lang="en-US"/>
              <a:t>This professional learning aligns with the following focus areas:</a:t>
            </a:r>
          </a:p>
          <a:p>
            <a:pPr lvl="2"/>
            <a:r>
              <a:rPr lang="en-US"/>
              <a:t>Create and maintain supportive and safe learning environments (APST 4)</a:t>
            </a:r>
          </a:p>
          <a:p>
            <a:pPr lvl="3"/>
            <a:r>
              <a:rPr lang="en-US"/>
              <a:t>support student participation (APST 4.1)</a:t>
            </a:r>
          </a:p>
          <a:p>
            <a:pPr lvl="3"/>
            <a:r>
              <a:rPr lang="en-US"/>
              <a:t>manage classroom activities (APST 4.2)</a:t>
            </a:r>
          </a:p>
          <a:p>
            <a:pPr lvl="3"/>
            <a:r>
              <a:rPr lang="en-US"/>
              <a:t>manage challenging </a:t>
            </a:r>
            <a:r>
              <a:rPr lang="en-US" err="1"/>
              <a:t>behaviour</a:t>
            </a:r>
            <a:r>
              <a:rPr lang="en-US"/>
              <a:t> (APST 4.3)</a:t>
            </a:r>
          </a:p>
          <a:p>
            <a:pPr lvl="3"/>
            <a:r>
              <a:rPr lang="en-US"/>
              <a:t>maintain student safety (APST 4.4)</a:t>
            </a:r>
          </a:p>
          <a:p>
            <a:pPr lvl="2"/>
            <a:r>
              <a:rPr lang="en-US"/>
              <a:t>Engage in professional learning (APST 6)</a:t>
            </a:r>
          </a:p>
          <a:p>
            <a:pPr lvl="3"/>
            <a:r>
              <a:rPr lang="en-US"/>
              <a:t>engage in professional learning and improve practice (APST 6.2)</a:t>
            </a:r>
          </a:p>
          <a:p>
            <a:pPr lvl="3"/>
            <a:r>
              <a:rPr lang="en-US"/>
              <a:t>engage with colleagues and improve practice (APST 6.3)</a:t>
            </a:r>
          </a:p>
        </p:txBody>
      </p:sp>
    </p:spTree>
    <p:extLst>
      <p:ext uri="{BB962C8B-B14F-4D97-AF65-F5344CB8AC3E}">
        <p14:creationId xmlns:p14="http://schemas.microsoft.com/office/powerpoint/2010/main" val="15921795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pic>
        <p:nvPicPr>
          <p:cNvPr id="18" name="Picture 17" descr="Cover image of AERO's Foundational classroom management resources handbook">
            <a:extLst>
              <a:ext uri="{FF2B5EF4-FFF2-40B4-BE49-F238E27FC236}">
                <a16:creationId xmlns:a16="http://schemas.microsoft.com/office/drawing/2014/main" id="{75791819-54DC-450C-4AF5-174E22A59B5C}"/>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3000" contrast="2000"/>
                    </a14:imgEffect>
                  </a14:imgLayer>
                </a14:imgProps>
              </a:ext>
            </a:extLst>
          </a:blip>
          <a:stretch>
            <a:fillRect/>
          </a:stretch>
        </p:blipFill>
        <p:spPr>
          <a:xfrm>
            <a:off x="3846903" y="256508"/>
            <a:ext cx="4498193" cy="6344983"/>
          </a:xfrm>
          <a:prstGeom prst="rect">
            <a:avLst/>
          </a:prstGeom>
          <a:ln>
            <a:no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8969646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2CDAB7-82BA-B16A-9A4C-A04A7D3FD259}"/>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E8F750F6-9291-E173-4B5F-63E8DC851431}"/>
              </a:ext>
            </a:extLst>
          </p:cNvPr>
          <p:cNvSpPr>
            <a:spLocks noGrp="1"/>
          </p:cNvSpPr>
          <p:nvPr>
            <p:ph type="title"/>
          </p:nvPr>
        </p:nvSpPr>
        <p:spPr/>
        <p:txBody>
          <a:bodyPr>
            <a:normAutofit/>
          </a:bodyPr>
          <a:lstStyle/>
          <a:p>
            <a:r>
              <a:rPr lang="en-AU">
                <a:latin typeface="Montserrat"/>
              </a:rPr>
              <a:t>Developing practice and skills</a:t>
            </a:r>
          </a:p>
        </p:txBody>
      </p:sp>
      <p:sp>
        <p:nvSpPr>
          <p:cNvPr id="2" name="Text Placeholder 1">
            <a:extLst>
              <a:ext uri="{FF2B5EF4-FFF2-40B4-BE49-F238E27FC236}">
                <a16:creationId xmlns:a16="http://schemas.microsoft.com/office/drawing/2014/main" id="{4637BC61-5E03-4149-A977-B13BD4C52F6A}"/>
              </a:ext>
            </a:extLst>
          </p:cNvPr>
          <p:cNvSpPr>
            <a:spLocks noGrp="1"/>
          </p:cNvSpPr>
          <p:nvPr>
            <p:ph type="body" sz="quarter" idx="10"/>
          </p:nvPr>
        </p:nvSpPr>
        <p:spPr/>
        <p:txBody>
          <a:bodyPr/>
          <a:lstStyle/>
          <a:p>
            <a:pPr lvl="1"/>
            <a:r>
              <a:rPr lang="en-US"/>
              <a:t>Build knowledge</a:t>
            </a:r>
          </a:p>
          <a:p>
            <a:r>
              <a:rPr lang="en-US"/>
              <a:t>of effective use of the practice or skill</a:t>
            </a:r>
          </a:p>
        </p:txBody>
      </p:sp>
      <p:sp>
        <p:nvSpPr>
          <p:cNvPr id="8" name="Text Placeholder 7">
            <a:extLst>
              <a:ext uri="{FF2B5EF4-FFF2-40B4-BE49-F238E27FC236}">
                <a16:creationId xmlns:a16="http://schemas.microsoft.com/office/drawing/2014/main" id="{FE029FAF-8581-662D-7A8A-2D3DA1322B7D}"/>
              </a:ext>
            </a:extLst>
          </p:cNvPr>
          <p:cNvSpPr>
            <a:spLocks noGrp="1"/>
          </p:cNvSpPr>
          <p:nvPr>
            <p:ph type="body" sz="quarter" idx="11"/>
          </p:nvPr>
        </p:nvSpPr>
        <p:spPr/>
        <p:txBody>
          <a:bodyPr/>
          <a:lstStyle/>
          <a:p>
            <a:pPr lvl="1"/>
            <a:r>
              <a:rPr lang="en-AU"/>
              <a:t>Rehearse</a:t>
            </a:r>
          </a:p>
          <a:p>
            <a:r>
              <a:rPr lang="en-AU"/>
              <a:t>without </a:t>
            </a:r>
            <a:br>
              <a:rPr lang="en-AU"/>
            </a:br>
            <a:r>
              <a:rPr lang="en-AU"/>
              <a:t>students </a:t>
            </a:r>
            <a:br>
              <a:rPr lang="en-AU"/>
            </a:br>
            <a:r>
              <a:rPr lang="en-AU"/>
              <a:t>present</a:t>
            </a:r>
          </a:p>
        </p:txBody>
      </p:sp>
      <p:sp>
        <p:nvSpPr>
          <p:cNvPr id="9" name="Text Placeholder 8">
            <a:extLst>
              <a:ext uri="{FF2B5EF4-FFF2-40B4-BE49-F238E27FC236}">
                <a16:creationId xmlns:a16="http://schemas.microsoft.com/office/drawing/2014/main" id="{91BE21C3-6974-9202-8016-A554F9D993D8}"/>
              </a:ext>
            </a:extLst>
          </p:cNvPr>
          <p:cNvSpPr>
            <a:spLocks noGrp="1"/>
          </p:cNvSpPr>
          <p:nvPr>
            <p:ph type="body" sz="quarter" idx="12"/>
          </p:nvPr>
        </p:nvSpPr>
        <p:spPr/>
        <p:txBody>
          <a:bodyPr/>
          <a:lstStyle/>
          <a:p>
            <a:pPr lvl="1"/>
            <a:r>
              <a:rPr lang="en-US" err="1"/>
              <a:t>Practise</a:t>
            </a:r>
            <a:endParaRPr lang="en-US"/>
          </a:p>
          <a:p>
            <a:r>
              <a:rPr lang="en-US"/>
              <a:t>with students during classes</a:t>
            </a:r>
          </a:p>
        </p:txBody>
      </p:sp>
      <p:sp>
        <p:nvSpPr>
          <p:cNvPr id="11" name="Text Placeholder 10">
            <a:extLst>
              <a:ext uri="{FF2B5EF4-FFF2-40B4-BE49-F238E27FC236}">
                <a16:creationId xmlns:a16="http://schemas.microsoft.com/office/drawing/2014/main" id="{BA398591-332F-5E95-67CE-3E31BE684FDC}"/>
              </a:ext>
            </a:extLst>
          </p:cNvPr>
          <p:cNvSpPr>
            <a:spLocks noGrp="1"/>
          </p:cNvSpPr>
          <p:nvPr>
            <p:ph type="body" sz="quarter" idx="13"/>
          </p:nvPr>
        </p:nvSpPr>
        <p:spPr/>
        <p:txBody>
          <a:bodyPr/>
          <a:lstStyle/>
          <a:p>
            <a:pPr lvl="1"/>
            <a:r>
              <a:rPr lang="en-US"/>
              <a:t>Seek feedback</a:t>
            </a:r>
          </a:p>
          <a:p>
            <a:r>
              <a:rPr lang="en-US"/>
              <a:t>from a mentor </a:t>
            </a:r>
            <a:br>
              <a:rPr lang="en-US"/>
            </a:br>
            <a:r>
              <a:rPr lang="en-US"/>
              <a:t>or colleague</a:t>
            </a:r>
          </a:p>
        </p:txBody>
      </p:sp>
      <p:sp>
        <p:nvSpPr>
          <p:cNvPr id="12" name="Text Placeholder 11">
            <a:extLst>
              <a:ext uri="{FF2B5EF4-FFF2-40B4-BE49-F238E27FC236}">
                <a16:creationId xmlns:a16="http://schemas.microsoft.com/office/drawing/2014/main" id="{A5D1D3B6-9216-F755-DF70-22146DBA55C4}"/>
              </a:ext>
            </a:extLst>
          </p:cNvPr>
          <p:cNvSpPr>
            <a:spLocks noGrp="1"/>
          </p:cNvSpPr>
          <p:nvPr>
            <p:ph type="body" sz="quarter" idx="14"/>
          </p:nvPr>
        </p:nvSpPr>
        <p:spPr/>
        <p:txBody>
          <a:bodyPr/>
          <a:lstStyle/>
          <a:p>
            <a:pPr lvl="1"/>
            <a:r>
              <a:rPr lang="en-US"/>
              <a:t>Reflect</a:t>
            </a:r>
          </a:p>
          <a:p>
            <a:r>
              <a:rPr lang="en-US"/>
              <a:t>to identify </a:t>
            </a:r>
            <a:br>
              <a:rPr lang="en-US"/>
            </a:br>
            <a:r>
              <a:rPr lang="en-US"/>
              <a:t>strengths </a:t>
            </a:r>
            <a:br>
              <a:rPr lang="en-US"/>
            </a:br>
            <a:r>
              <a:rPr lang="en-US"/>
              <a:t>and areas for refinement</a:t>
            </a:r>
          </a:p>
        </p:txBody>
      </p:sp>
    </p:spTree>
    <p:extLst>
      <p:ext uri="{BB962C8B-B14F-4D97-AF65-F5344CB8AC3E}">
        <p14:creationId xmlns:p14="http://schemas.microsoft.com/office/powerpoint/2010/main" val="4768791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70BA9CFD-B8A1-F2C0-5297-8EF19E106363}"/>
              </a:ext>
            </a:extLst>
          </p:cNvPr>
          <p:cNvSpPr>
            <a:spLocks noGrp="1"/>
          </p:cNvSpPr>
          <p:nvPr>
            <p:ph type="title"/>
          </p:nvPr>
        </p:nvSpPr>
        <p:spPr/>
        <p:txBody>
          <a:bodyPr>
            <a:normAutofit/>
          </a:bodyPr>
          <a:lstStyle/>
          <a:p>
            <a:r>
              <a:rPr lang="en-AU"/>
              <a:t>Scanning your class</a:t>
            </a:r>
          </a:p>
        </p:txBody>
      </p:sp>
      <p:sp>
        <p:nvSpPr>
          <p:cNvPr id="2" name="Text Placeholder 1">
            <a:extLst>
              <a:ext uri="{FF2B5EF4-FFF2-40B4-BE49-F238E27FC236}">
                <a16:creationId xmlns:a16="http://schemas.microsoft.com/office/drawing/2014/main" id="{BEBC3AF7-FDD0-CE91-9551-F51D3AD908FB}"/>
              </a:ext>
            </a:extLst>
          </p:cNvPr>
          <p:cNvSpPr>
            <a:spLocks noGrp="1"/>
          </p:cNvSpPr>
          <p:nvPr>
            <p:ph type="body" sz="quarter" idx="10"/>
          </p:nvPr>
        </p:nvSpPr>
        <p:spPr>
          <a:xfrm>
            <a:off x="631825" y="1449388"/>
            <a:ext cx="6657975" cy="925512"/>
          </a:xfrm>
        </p:spPr>
        <p:txBody>
          <a:bodyPr/>
          <a:lstStyle/>
          <a:p>
            <a:pPr lvl="1">
              <a:spcAft>
                <a:spcPts val="0"/>
              </a:spcAft>
            </a:pPr>
            <a:r>
              <a:rPr lang="en-US" sz="2000"/>
              <a:t>What it is</a:t>
            </a:r>
          </a:p>
          <a:p>
            <a:r>
              <a:rPr lang="en-US" sz="1800"/>
              <a:t>Consistently and intentionally monitoring all students. </a:t>
            </a:r>
          </a:p>
        </p:txBody>
      </p:sp>
      <p:sp>
        <p:nvSpPr>
          <p:cNvPr id="8" name="Rectangle: Top Corners One Rounded and One Snipped 7">
            <a:extLst>
              <a:ext uri="{FF2B5EF4-FFF2-40B4-BE49-F238E27FC236}">
                <a16:creationId xmlns:a16="http://schemas.microsoft.com/office/drawing/2014/main" id="{9C5A79B6-9366-6001-B5EC-9FF927D1C3CE}"/>
              </a:ext>
              <a:ext uri="{C183D7F6-B498-43B3-948B-1728B52AA6E4}">
                <adec:decorative xmlns:adec="http://schemas.microsoft.com/office/drawing/2017/decorative" val="1"/>
              </a:ext>
            </a:extLst>
          </p:cNvPr>
          <p:cNvSpPr/>
          <p:nvPr/>
        </p:nvSpPr>
        <p:spPr>
          <a:xfrm>
            <a:off x="8140700" y="1041400"/>
            <a:ext cx="4051299" cy="5816601"/>
          </a:xfrm>
          <a:prstGeom prst="snipRoundRect">
            <a:avLst>
              <a:gd name="adj1" fmla="val 16667"/>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tIns="45720" rIns="21600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endParaRPr lang="en-AU" sz="2400"/>
          </a:p>
          <a:p>
            <a:endParaRPr lang="en-AU" sz="2400"/>
          </a:p>
          <a:p>
            <a:pPr algn="ctr"/>
            <a:endParaRPr lang="en-AU" sz="2400"/>
          </a:p>
        </p:txBody>
      </p:sp>
      <p:pic>
        <p:nvPicPr>
          <p:cNvPr id="10" name="Content Placeholder 31">
            <a:extLst>
              <a:ext uri="{FF2B5EF4-FFF2-40B4-BE49-F238E27FC236}">
                <a16:creationId xmlns:a16="http://schemas.microsoft.com/office/drawing/2014/main" id="{0C62FD12-E28A-9E4A-89B8-A769BF56C6B3}"/>
              </a:ext>
              <a:ext uri="{C183D7F6-B498-43B3-948B-1728B52AA6E4}">
                <adec:decorative xmlns:adec="http://schemas.microsoft.com/office/drawing/2017/decorative" val="1"/>
              </a:ext>
            </a:extLst>
          </p:cNvPr>
          <p:cNvPicPr>
            <a:picLocks noChangeAspect="1"/>
          </p:cNvPicPr>
          <p:nvPr/>
        </p:nvPicPr>
        <p:blipFill rotWithShape="1">
          <a:blip>
            <a:extLst>
              <a:ext uri="{96DAC541-7B7A-43D3-8B79-37D633B846F1}">
                <asvg:svgBlip xmlns:asvg="http://schemas.microsoft.com/office/drawing/2016/SVG/main" r:embed="rId3"/>
              </a:ext>
            </a:extLst>
          </a:blip>
          <a:srcRect b="2384"/>
          <a:stretch/>
        </p:blipFill>
        <p:spPr>
          <a:xfrm>
            <a:off x="10229386" y="5277181"/>
            <a:ext cx="1619429" cy="1580818"/>
          </a:xfrm>
          <a:prstGeom prst="rect">
            <a:avLst/>
          </a:prstGeom>
        </p:spPr>
      </p:pic>
      <p:sp>
        <p:nvSpPr>
          <p:cNvPr id="12" name="Text Placeholder 1">
            <a:extLst>
              <a:ext uri="{FF2B5EF4-FFF2-40B4-BE49-F238E27FC236}">
                <a16:creationId xmlns:a16="http://schemas.microsoft.com/office/drawing/2014/main" id="{9A577596-B0E3-774D-989B-5E35ED704577}"/>
              </a:ext>
            </a:extLst>
          </p:cNvPr>
          <p:cNvSpPr txBox="1">
            <a:spLocks/>
          </p:cNvSpPr>
          <p:nvPr/>
        </p:nvSpPr>
        <p:spPr>
          <a:xfrm>
            <a:off x="8572500" y="1763395"/>
            <a:ext cx="3119628" cy="1540678"/>
          </a:xfrm>
          <a:prstGeom prst="rect">
            <a:avLst/>
          </a:prstGeom>
        </p:spPr>
        <p:txBody>
          <a:bodyPr vert="horz" wrap="square" lIns="91440" tIns="45720" rIns="91440" bIns="45720" rtlCol="0" anchor="t">
            <a:spAutoFit/>
          </a:bodyPr>
          <a:lstStyle>
            <a:lvl1pPr marL="0" indent="0" algn="l" defTabSz="914400" rtl="0" eaLnBrk="1" latinLnBrk="0" hangingPunct="1">
              <a:lnSpc>
                <a:spcPct val="120000"/>
              </a:lnSpc>
              <a:spcBef>
                <a:spcPts val="1200"/>
              </a:spcBef>
              <a:spcAft>
                <a:spcPts val="1200"/>
              </a:spcAft>
              <a:buFontTx/>
              <a:buNone/>
              <a:defRPr sz="2000" b="0" i="0" kern="1200" baseline="0">
                <a:solidFill>
                  <a:schemeClr val="bg2">
                    <a:lumMod val="10000"/>
                  </a:schemeClr>
                </a:solidFill>
                <a:latin typeface="Montserrat" panose="00000500000000000000" pitchFamily="2" charset="0"/>
                <a:ea typeface="+mn-ea"/>
                <a:cs typeface="+mn-cs"/>
              </a:defRPr>
            </a:lvl1pPr>
            <a:lvl2pPr marL="0" indent="0" algn="l" defTabSz="914400" rtl="0" eaLnBrk="1" latinLnBrk="0" hangingPunct="1">
              <a:lnSpc>
                <a:spcPct val="120000"/>
              </a:lnSpc>
              <a:spcBef>
                <a:spcPts val="1200"/>
              </a:spcBef>
              <a:spcAft>
                <a:spcPts val="1200"/>
              </a:spcAft>
              <a:buClrTx/>
              <a:buSzPct val="150000"/>
              <a:buFont typeface="Montserrat Medium" panose="00000600000000000000" pitchFamily="2" charset="0"/>
              <a:buNone/>
              <a:defRPr sz="2400" b="1" kern="1200" baseline="0">
                <a:solidFill>
                  <a:schemeClr val="accent1"/>
                </a:solidFill>
                <a:latin typeface="Montserrat" panose="00000500000000000000" pitchFamily="2" charset="0"/>
                <a:ea typeface="+mn-ea"/>
                <a:cs typeface="+mn-cs"/>
              </a:defRPr>
            </a:lvl2pPr>
            <a:lvl3pPr marL="288000" indent="-288000" algn="l" defTabSz="914400" rtl="0" eaLnBrk="1" latinLnBrk="0" hangingPunct="1">
              <a:lnSpc>
                <a:spcPct val="120000"/>
              </a:lnSpc>
              <a:spcBef>
                <a:spcPts val="600"/>
              </a:spcBef>
              <a:spcAft>
                <a:spcPts val="1200"/>
              </a:spcAft>
              <a:buClrTx/>
              <a:buSzPct val="105000"/>
              <a:buFont typeface="Arial" panose="020B0604020202020204" pitchFamily="34" charset="0"/>
              <a:buChar char="•"/>
              <a:defRPr sz="2000" b="0" kern="1200" baseline="0">
                <a:solidFill>
                  <a:schemeClr val="bg2">
                    <a:lumMod val="10000"/>
                  </a:schemeClr>
                </a:solidFill>
                <a:latin typeface="Montserrat" panose="00000500000000000000" pitchFamily="2" charset="0"/>
                <a:ea typeface="+mn-ea"/>
                <a:cs typeface="+mn-cs"/>
              </a:defRPr>
            </a:lvl3pPr>
            <a:lvl4pPr marL="720000" indent="-288000" algn="l" defTabSz="914400" rtl="0" eaLnBrk="1" latinLnBrk="0" hangingPunct="1">
              <a:lnSpc>
                <a:spcPct val="120000"/>
              </a:lnSpc>
              <a:spcBef>
                <a:spcPts val="0"/>
              </a:spcBef>
              <a:spcAft>
                <a:spcPts val="1200"/>
              </a:spcAft>
              <a:buClrTx/>
              <a:buSzPct val="100000"/>
              <a:buFont typeface="Montserrat" panose="00000500000000000000" pitchFamily="2" charset="0"/>
              <a:buChar char="–"/>
              <a:defRPr sz="2000" b="0" kern="1200" baseline="0">
                <a:solidFill>
                  <a:schemeClr val="bg2">
                    <a:lumMod val="10000"/>
                  </a:schemeClr>
                </a:solidFill>
                <a:latin typeface="Montserrat" panose="00000500000000000000" pitchFamily="2" charset="0"/>
                <a:ea typeface="+mn-ea"/>
                <a:cs typeface="+mn-cs"/>
              </a:defRPr>
            </a:lvl4pPr>
            <a:lvl5pPr marL="288000" indent="-288000" algn="l" defTabSz="914400" rtl="0" eaLnBrk="1" latinLnBrk="0" hangingPunct="1">
              <a:lnSpc>
                <a:spcPct val="120000"/>
              </a:lnSpc>
              <a:spcBef>
                <a:spcPts val="600"/>
              </a:spcBef>
              <a:spcAft>
                <a:spcPts val="1200"/>
              </a:spcAft>
              <a:buClrTx/>
              <a:buSzPct val="100000"/>
              <a:buFont typeface="+mj-lt"/>
              <a:buAutoNum type="arabicPeriod"/>
              <a:defRPr sz="2000" b="0" kern="1200" baseline="0">
                <a:solidFill>
                  <a:schemeClr val="bg2">
                    <a:lumMod val="10000"/>
                  </a:schemeClr>
                </a:solidFill>
                <a:latin typeface="Montserrat" panose="000005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solidFill>
                  <a:schemeClr val="bg1"/>
                </a:solidFill>
                <a:latin typeface="Montserrat"/>
              </a:rPr>
              <a:t>How often do you currently scan your class, and what do you look for?</a:t>
            </a:r>
            <a:endParaRPr lang="en-US">
              <a:solidFill>
                <a:schemeClr val="bg1"/>
              </a:solidFill>
            </a:endParaRPr>
          </a:p>
        </p:txBody>
      </p:sp>
      <p:sp>
        <p:nvSpPr>
          <p:cNvPr id="5" name="Text Placeholder 1">
            <a:extLst>
              <a:ext uri="{FF2B5EF4-FFF2-40B4-BE49-F238E27FC236}">
                <a16:creationId xmlns:a16="http://schemas.microsoft.com/office/drawing/2014/main" id="{228D0765-9B6A-4F71-554D-7F406DAC4526}"/>
              </a:ext>
            </a:extLst>
          </p:cNvPr>
          <p:cNvSpPr txBox="1">
            <a:spLocks/>
          </p:cNvSpPr>
          <p:nvPr/>
        </p:nvSpPr>
        <p:spPr>
          <a:xfrm>
            <a:off x="631825" y="2589441"/>
            <a:ext cx="7089775" cy="3787319"/>
          </a:xfrm>
          <a:prstGeom prst="rect">
            <a:avLst/>
          </a:prstGeom>
        </p:spPr>
        <p:txBody>
          <a:bodyPr vert="horz" wrap="square" lIns="91440" tIns="45720" rIns="91440" bIns="45720" rtlCol="0">
            <a:spAutoFit/>
          </a:bodyPr>
          <a:lstStyle>
            <a:lvl1pPr marL="0" indent="0" algn="l" defTabSz="914400" rtl="0" eaLnBrk="1" latinLnBrk="0" hangingPunct="1">
              <a:lnSpc>
                <a:spcPct val="120000"/>
              </a:lnSpc>
              <a:spcBef>
                <a:spcPts val="1200"/>
              </a:spcBef>
              <a:spcAft>
                <a:spcPts val="1200"/>
              </a:spcAft>
              <a:buFontTx/>
              <a:buNone/>
              <a:defRPr sz="2000" b="0" i="0" kern="1200" baseline="0">
                <a:solidFill>
                  <a:schemeClr val="bg2">
                    <a:lumMod val="10000"/>
                  </a:schemeClr>
                </a:solidFill>
                <a:latin typeface="Montserrat" panose="00000500000000000000" pitchFamily="2" charset="0"/>
                <a:ea typeface="+mn-ea"/>
                <a:cs typeface="+mn-cs"/>
              </a:defRPr>
            </a:lvl1pPr>
            <a:lvl2pPr marL="0" indent="0" algn="l" defTabSz="914400" rtl="0" eaLnBrk="1" latinLnBrk="0" hangingPunct="1">
              <a:lnSpc>
                <a:spcPct val="120000"/>
              </a:lnSpc>
              <a:spcBef>
                <a:spcPts val="1200"/>
              </a:spcBef>
              <a:spcAft>
                <a:spcPts val="1200"/>
              </a:spcAft>
              <a:buClrTx/>
              <a:buSzPct val="150000"/>
              <a:buFont typeface="Montserrat Medium" panose="00000600000000000000" pitchFamily="2" charset="0"/>
              <a:buNone/>
              <a:defRPr sz="2400" b="1" kern="1200" baseline="0">
                <a:solidFill>
                  <a:schemeClr val="accent1"/>
                </a:solidFill>
                <a:latin typeface="Montserrat" panose="00000500000000000000" pitchFamily="2" charset="0"/>
                <a:ea typeface="+mn-ea"/>
                <a:cs typeface="+mn-cs"/>
              </a:defRPr>
            </a:lvl2pPr>
            <a:lvl3pPr marL="288000" indent="-288000" algn="l" defTabSz="914400" rtl="0" eaLnBrk="1" latinLnBrk="0" hangingPunct="1">
              <a:lnSpc>
                <a:spcPct val="120000"/>
              </a:lnSpc>
              <a:spcBef>
                <a:spcPts val="600"/>
              </a:spcBef>
              <a:spcAft>
                <a:spcPts val="1200"/>
              </a:spcAft>
              <a:buClrTx/>
              <a:buSzPct val="105000"/>
              <a:buFont typeface="Arial" panose="020B0604020202020204" pitchFamily="34" charset="0"/>
              <a:buChar char="•"/>
              <a:defRPr sz="2000" b="0" kern="1200" baseline="0">
                <a:solidFill>
                  <a:schemeClr val="bg2">
                    <a:lumMod val="10000"/>
                  </a:schemeClr>
                </a:solidFill>
                <a:latin typeface="Montserrat" panose="00000500000000000000" pitchFamily="2" charset="0"/>
                <a:ea typeface="+mn-ea"/>
                <a:cs typeface="+mn-cs"/>
              </a:defRPr>
            </a:lvl3pPr>
            <a:lvl4pPr marL="720000" indent="-288000" algn="l" defTabSz="914400" rtl="0" eaLnBrk="1" latinLnBrk="0" hangingPunct="1">
              <a:lnSpc>
                <a:spcPct val="120000"/>
              </a:lnSpc>
              <a:spcBef>
                <a:spcPts val="0"/>
              </a:spcBef>
              <a:spcAft>
                <a:spcPts val="1200"/>
              </a:spcAft>
              <a:buClrTx/>
              <a:buSzPct val="100000"/>
              <a:buFont typeface="Montserrat" panose="00000500000000000000" pitchFamily="2" charset="0"/>
              <a:buChar char="–"/>
              <a:defRPr sz="2000" b="0" kern="1200" baseline="0">
                <a:solidFill>
                  <a:schemeClr val="bg2">
                    <a:lumMod val="10000"/>
                  </a:schemeClr>
                </a:solidFill>
                <a:latin typeface="Montserrat" panose="00000500000000000000" pitchFamily="2" charset="0"/>
                <a:ea typeface="+mn-ea"/>
                <a:cs typeface="+mn-cs"/>
              </a:defRPr>
            </a:lvl4pPr>
            <a:lvl5pPr marL="288000" indent="-288000" algn="l" defTabSz="914400" rtl="0" eaLnBrk="1" latinLnBrk="0" hangingPunct="1">
              <a:lnSpc>
                <a:spcPct val="120000"/>
              </a:lnSpc>
              <a:spcBef>
                <a:spcPts val="600"/>
              </a:spcBef>
              <a:spcAft>
                <a:spcPts val="1200"/>
              </a:spcAft>
              <a:buClrTx/>
              <a:buSzPct val="100000"/>
              <a:buFont typeface="+mj-lt"/>
              <a:buAutoNum type="arabicPeriod"/>
              <a:defRPr sz="2000" b="0" kern="1200" baseline="0">
                <a:solidFill>
                  <a:schemeClr val="bg2">
                    <a:lumMod val="10000"/>
                  </a:schemeClr>
                </a:solidFill>
                <a:latin typeface="Montserrat" panose="000005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r>
              <a:rPr lang="en-US" sz="2000"/>
              <a:t>Why we use it</a:t>
            </a:r>
          </a:p>
          <a:p>
            <a:pPr lvl="2">
              <a:spcAft>
                <a:spcPts val="0"/>
              </a:spcAft>
            </a:pPr>
            <a:r>
              <a:rPr lang="en-US" sz="1800"/>
              <a:t>Gather information about students’ </a:t>
            </a:r>
            <a:r>
              <a:rPr lang="en-US" sz="1800" err="1"/>
              <a:t>behaviour</a:t>
            </a:r>
            <a:r>
              <a:rPr lang="en-US" sz="1800"/>
              <a:t> and participation in learning</a:t>
            </a:r>
          </a:p>
          <a:p>
            <a:pPr lvl="2">
              <a:spcAft>
                <a:spcPts val="0"/>
              </a:spcAft>
            </a:pPr>
            <a:r>
              <a:rPr lang="en-US" sz="1800"/>
              <a:t>Promote safety</a:t>
            </a:r>
          </a:p>
          <a:p>
            <a:pPr lvl="2">
              <a:spcAft>
                <a:spcPts val="0"/>
              </a:spcAft>
            </a:pPr>
            <a:r>
              <a:rPr lang="en-US" sz="1800"/>
              <a:t>Respond to students</a:t>
            </a:r>
          </a:p>
          <a:p>
            <a:pPr lvl="2">
              <a:spcAft>
                <a:spcPts val="0"/>
              </a:spcAft>
            </a:pPr>
            <a:r>
              <a:rPr lang="en-US" sz="1800"/>
              <a:t>Provide support</a:t>
            </a:r>
          </a:p>
          <a:p>
            <a:pPr lvl="2">
              <a:spcAft>
                <a:spcPts val="0"/>
              </a:spcAft>
            </a:pPr>
            <a:r>
              <a:rPr lang="en-US" sz="1800"/>
              <a:t>Acknowledge and praise students</a:t>
            </a:r>
          </a:p>
          <a:p>
            <a:pPr lvl="2">
              <a:spcAft>
                <a:spcPts val="0"/>
              </a:spcAft>
            </a:pPr>
            <a:r>
              <a:rPr lang="en-US" sz="1800"/>
              <a:t>Increase student demonstration of expected </a:t>
            </a:r>
            <a:r>
              <a:rPr lang="en-US" sz="1800" err="1"/>
              <a:t>behaviours</a:t>
            </a:r>
            <a:endParaRPr lang="en-US" sz="1800"/>
          </a:p>
          <a:p>
            <a:pPr lvl="2">
              <a:spcAft>
                <a:spcPts val="0"/>
              </a:spcAft>
            </a:pPr>
            <a:r>
              <a:rPr lang="en-US" sz="1800"/>
              <a:t>Respond to disengaged and disruptive </a:t>
            </a:r>
            <a:r>
              <a:rPr lang="en-US" sz="1800" err="1"/>
              <a:t>behaviours</a:t>
            </a:r>
            <a:r>
              <a:rPr lang="en-US" sz="1800"/>
              <a:t>.</a:t>
            </a:r>
          </a:p>
        </p:txBody>
      </p:sp>
    </p:spTree>
    <p:extLst>
      <p:ext uri="{BB962C8B-B14F-4D97-AF65-F5344CB8AC3E}">
        <p14:creationId xmlns:p14="http://schemas.microsoft.com/office/powerpoint/2010/main" val="1359134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5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1+#ppt_w/2"/>
                                          </p:val>
                                        </p:tav>
                                        <p:tav tm="100000">
                                          <p:val>
                                            <p:strVal val="#ppt_x"/>
                                          </p:val>
                                        </p:tav>
                                      </p:tavLst>
                                    </p:anim>
                                    <p:anim calcmode="lin" valueType="num">
                                      <p:cBhvr additive="base">
                                        <p:cTn id="13" dur="500" fill="hold"/>
                                        <p:tgtEl>
                                          <p:spTgt spid="8"/>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10" presetClass="entr" presetSubtype="0"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par>
                                <p:cTn id="18" presetID="10" presetClass="entr" presetSubtype="0" fill="hold" nodeType="with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P spid="8" grpId="0" animBg="1"/>
      <p:bldP spid="12"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84C58-1D5F-1F83-4B53-B8202933E497}"/>
              </a:ext>
            </a:extLst>
          </p:cNvPr>
          <p:cNvSpPr txBox="1">
            <a:spLocks noGrp="1"/>
          </p:cNvSpPr>
          <p:nvPr>
            <p:ph type="title" idx="4294967295"/>
          </p:nvPr>
        </p:nvSpPr>
        <p:spPr>
          <a:xfrm>
            <a:off x="2349183" y="6453301"/>
            <a:ext cx="7769852" cy="30777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chemeClr val="accent1"/>
                </a:solidFill>
                <a:effectLst/>
                <a:uLnTx/>
                <a:uFillTx/>
                <a:latin typeface="Montserrat" panose="00000500000000000000" pitchFamily="2" charset="0"/>
                <a:ea typeface="+mn-ea"/>
                <a:cs typeface="+mn-cs"/>
                <a:hlinkClick r:id="rId4">
                  <a:extLst>
                    <a:ext uri="{A12FA001-AC4F-418D-AE19-62706E023703}">
                      <ahyp:hlinkClr xmlns:ahyp="http://schemas.microsoft.com/office/drawing/2018/hyperlinkcolor" val="tx"/>
                    </a:ext>
                  </a:extLst>
                </a:hlinkClick>
              </a:rPr>
              <a:t>AERO video example of practice: Scanning your class</a:t>
            </a:r>
            <a:endParaRPr kumimoji="0" lang="en-AU" sz="1400" b="0" i="0" u="none" strike="noStrike" kern="1200" cap="none" spc="0" normalizeH="0" baseline="0" noProof="0">
              <a:ln>
                <a:noFill/>
              </a:ln>
              <a:solidFill>
                <a:schemeClr val="accent1"/>
              </a:solidFill>
              <a:effectLst/>
              <a:uLnTx/>
              <a:uFillTx/>
              <a:latin typeface="Montserrat" panose="00000500000000000000" pitchFamily="2" charset="0"/>
              <a:ea typeface="+mn-ea"/>
              <a:cs typeface="+mn-cs"/>
            </a:endParaRPr>
          </a:p>
        </p:txBody>
      </p:sp>
      <p:pic>
        <p:nvPicPr>
          <p:cNvPr id="5" name="Online Media 4" title="Scanning your classroom: Classroom management skill">
            <a:hlinkClick r:id="" action="ppaction://media"/>
            <a:extLst>
              <a:ext uri="{FF2B5EF4-FFF2-40B4-BE49-F238E27FC236}">
                <a16:creationId xmlns:a16="http://schemas.microsoft.com/office/drawing/2014/main" id="{F3F1459B-1F81-C3B6-EA54-0FF48C5211EC}"/>
              </a:ext>
            </a:extLst>
          </p:cNvPr>
          <p:cNvPicPr>
            <a:picLocks noRot="1" noChangeAspect="1"/>
          </p:cNvPicPr>
          <p:nvPr>
            <a:videoFile r:link="rId1"/>
          </p:nvPr>
        </p:nvPicPr>
        <p:blipFill>
          <a:blip r:embed="rId5"/>
          <a:stretch>
            <a:fillRect/>
          </a:stretch>
        </p:blipFill>
        <p:spPr>
          <a:xfrm>
            <a:off x="523223" y="0"/>
            <a:ext cx="11421772" cy="6453301"/>
          </a:xfrm>
          <a:prstGeom prst="rect">
            <a:avLst/>
          </a:prstGeom>
        </p:spPr>
      </p:pic>
    </p:spTree>
    <p:extLst>
      <p:ext uri="{BB962C8B-B14F-4D97-AF65-F5344CB8AC3E}">
        <p14:creationId xmlns:p14="http://schemas.microsoft.com/office/powerpoint/2010/main" val="3669576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F9B178C-1129-1132-451D-A57FB0A26800}"/>
              </a:ext>
            </a:extLst>
          </p:cNvPr>
          <p:cNvSpPr>
            <a:spLocks noGrp="1"/>
          </p:cNvSpPr>
          <p:nvPr>
            <p:ph type="title"/>
          </p:nvPr>
        </p:nvSpPr>
        <p:spPr>
          <a:xfrm>
            <a:off x="6096000" y="446342"/>
            <a:ext cx="5992179" cy="760567"/>
          </a:xfrm>
        </p:spPr>
        <p:txBody>
          <a:bodyPr>
            <a:normAutofit/>
          </a:bodyPr>
          <a:lstStyle/>
          <a:p>
            <a:r>
              <a:rPr lang="en-AU"/>
              <a:t>Reflection</a:t>
            </a:r>
          </a:p>
        </p:txBody>
      </p:sp>
      <p:sp>
        <p:nvSpPr>
          <p:cNvPr id="4" name="Text Placeholder 3">
            <a:extLst>
              <a:ext uri="{FF2B5EF4-FFF2-40B4-BE49-F238E27FC236}">
                <a16:creationId xmlns:a16="http://schemas.microsoft.com/office/drawing/2014/main" id="{337ADCDA-C3D2-DBD7-E110-3AAAEDF50A0D}"/>
              </a:ext>
            </a:extLst>
          </p:cNvPr>
          <p:cNvSpPr>
            <a:spLocks noGrp="1"/>
          </p:cNvSpPr>
          <p:nvPr>
            <p:ph type="body" sz="quarter" idx="11"/>
          </p:nvPr>
        </p:nvSpPr>
        <p:spPr>
          <a:xfrm>
            <a:off x="508626" y="403211"/>
            <a:ext cx="4795978" cy="6051580"/>
          </a:xfrm>
        </p:spPr>
        <p:txBody>
          <a:bodyPr/>
          <a:lstStyle/>
          <a:p>
            <a:pPr lvl="1"/>
            <a:r>
              <a:rPr lang="en-US" sz="1800"/>
              <a:t>Elements for success</a:t>
            </a:r>
          </a:p>
          <a:p>
            <a:pPr lvl="2"/>
            <a:r>
              <a:rPr lang="en-US" sz="1800"/>
              <a:t>Position yourself to see all students. </a:t>
            </a:r>
          </a:p>
          <a:p>
            <a:pPr lvl="2"/>
            <a:r>
              <a:rPr lang="en-US" sz="1800"/>
              <a:t>Use intentional and obvious head movements so students are aware that you’re scanning the class. </a:t>
            </a:r>
          </a:p>
          <a:p>
            <a:pPr lvl="2"/>
            <a:r>
              <a:rPr lang="en-US" sz="1800"/>
              <a:t>Ensure all students and areas of the learning environment are monitored.</a:t>
            </a:r>
          </a:p>
          <a:p>
            <a:pPr lvl="2"/>
            <a:r>
              <a:rPr lang="en-US" sz="1800"/>
              <a:t>Scan regularly during activities and transitions.</a:t>
            </a:r>
          </a:p>
          <a:p>
            <a:pPr lvl="2"/>
            <a:r>
              <a:rPr lang="en-US" sz="1800"/>
              <a:t>Scan after giving an instruction</a:t>
            </a:r>
            <a:br>
              <a:rPr lang="en-US" sz="1800"/>
            </a:br>
            <a:r>
              <a:rPr lang="en-US" sz="1800"/>
              <a:t>to check that all students understand and are meeting expectations.</a:t>
            </a:r>
          </a:p>
        </p:txBody>
      </p:sp>
      <p:sp>
        <p:nvSpPr>
          <p:cNvPr id="2" name="Text Placeholder 1">
            <a:extLst>
              <a:ext uri="{FF2B5EF4-FFF2-40B4-BE49-F238E27FC236}">
                <a16:creationId xmlns:a16="http://schemas.microsoft.com/office/drawing/2014/main" id="{271E5EF0-3D2A-6F5B-64DF-4F6CA130112C}"/>
              </a:ext>
            </a:extLst>
          </p:cNvPr>
          <p:cNvSpPr>
            <a:spLocks noGrp="1"/>
          </p:cNvSpPr>
          <p:nvPr>
            <p:ph type="body" sz="quarter" idx="10"/>
          </p:nvPr>
        </p:nvSpPr>
        <p:spPr>
          <a:xfrm>
            <a:off x="6096000" y="1433697"/>
            <a:ext cx="5464175" cy="4977961"/>
          </a:xfrm>
        </p:spPr>
        <p:txBody>
          <a:bodyPr/>
          <a:lstStyle/>
          <a:p>
            <a:r>
              <a:rPr lang="en-US"/>
              <a:t>Which of these elements for success are you demonstrating when you scan the classroom?</a:t>
            </a:r>
            <a:br>
              <a:rPr lang="en-US"/>
            </a:br>
            <a:br>
              <a:rPr lang="en-US"/>
            </a:br>
            <a:r>
              <a:rPr lang="en-US"/>
              <a:t>Are there any elements for success you’d particularly like to develop?</a:t>
            </a:r>
            <a:endParaRPr lang="en-AU" sz="1800"/>
          </a:p>
        </p:txBody>
      </p:sp>
    </p:spTree>
    <p:extLst>
      <p:ext uri="{BB962C8B-B14F-4D97-AF65-F5344CB8AC3E}">
        <p14:creationId xmlns:p14="http://schemas.microsoft.com/office/powerpoint/2010/main" val="32771505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5D5F2EA-5EC6-E551-9FF8-78BA9DD49AE1}"/>
              </a:ext>
            </a:extLst>
          </p:cNvPr>
          <p:cNvSpPr>
            <a:spLocks noGrp="1"/>
          </p:cNvSpPr>
          <p:nvPr>
            <p:ph type="title"/>
          </p:nvPr>
        </p:nvSpPr>
        <p:spPr/>
        <p:txBody>
          <a:bodyPr>
            <a:normAutofit/>
          </a:bodyPr>
          <a:lstStyle/>
          <a:p>
            <a:r>
              <a:rPr lang="en-AU"/>
              <a:t>Planning scanning your class</a:t>
            </a:r>
          </a:p>
        </p:txBody>
      </p:sp>
      <p:sp>
        <p:nvSpPr>
          <p:cNvPr id="2" name="Text Placeholder 1">
            <a:extLst>
              <a:ext uri="{FF2B5EF4-FFF2-40B4-BE49-F238E27FC236}">
                <a16:creationId xmlns:a16="http://schemas.microsoft.com/office/drawing/2014/main" id="{36A47307-65E9-173F-9D12-D67366371F51}"/>
              </a:ext>
            </a:extLst>
          </p:cNvPr>
          <p:cNvSpPr>
            <a:spLocks noGrp="1"/>
          </p:cNvSpPr>
          <p:nvPr>
            <p:ph type="body" sz="quarter" idx="10"/>
          </p:nvPr>
        </p:nvSpPr>
        <p:spPr>
          <a:xfrm>
            <a:off x="631825" y="1449388"/>
            <a:ext cx="10922000" cy="4172168"/>
          </a:xfrm>
        </p:spPr>
        <p:txBody>
          <a:bodyPr/>
          <a:lstStyle/>
          <a:p>
            <a:pPr marL="0" lvl="2" indent="0">
              <a:buNone/>
            </a:pPr>
            <a:r>
              <a:rPr lang="en-US"/>
              <a:t>Use a printed seating plan of your classroom or draw one.</a:t>
            </a:r>
          </a:p>
          <a:p>
            <a:pPr lvl="2"/>
            <a:r>
              <a:rPr lang="en-US"/>
              <a:t>Identify the positions that you can stand in your classroom that will allow you to see every student. </a:t>
            </a:r>
            <a:br>
              <a:rPr lang="en-US"/>
            </a:br>
            <a:endParaRPr lang="en-US"/>
          </a:p>
          <a:p>
            <a:pPr marL="0" lvl="2" indent="0">
              <a:buNone/>
            </a:pPr>
            <a:r>
              <a:rPr lang="en-US" b="1"/>
              <a:t>Plan what you’ll do </a:t>
            </a:r>
            <a:r>
              <a:rPr lang="en-US"/>
              <a:t>to systematically and intentionally scan your class, including:</a:t>
            </a:r>
          </a:p>
          <a:p>
            <a:pPr lvl="2"/>
            <a:r>
              <a:rPr lang="en-US"/>
              <a:t>during different activities and transitions</a:t>
            </a:r>
          </a:p>
          <a:p>
            <a:pPr lvl="2"/>
            <a:r>
              <a:rPr lang="en-US"/>
              <a:t>when talking to an individual student or group</a:t>
            </a:r>
          </a:p>
          <a:p>
            <a:pPr lvl="2"/>
            <a:r>
              <a:rPr lang="en-US"/>
              <a:t>after giving an instruction. </a:t>
            </a:r>
          </a:p>
        </p:txBody>
      </p:sp>
    </p:spTree>
    <p:extLst>
      <p:ext uri="{BB962C8B-B14F-4D97-AF65-F5344CB8AC3E}">
        <p14:creationId xmlns:p14="http://schemas.microsoft.com/office/powerpoint/2010/main" val="21574845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C2475F5-77D6-AEAF-B580-21AF7668E44C}"/>
              </a:ext>
            </a:extLst>
          </p:cNvPr>
          <p:cNvSpPr>
            <a:spLocks noGrp="1"/>
          </p:cNvSpPr>
          <p:nvPr>
            <p:ph type="title"/>
          </p:nvPr>
        </p:nvSpPr>
        <p:spPr/>
        <p:txBody>
          <a:bodyPr>
            <a:normAutofit/>
          </a:bodyPr>
          <a:lstStyle/>
          <a:p>
            <a:r>
              <a:rPr lang="en-AU"/>
              <a:t>Rehearsal and feedback</a:t>
            </a:r>
          </a:p>
        </p:txBody>
      </p:sp>
      <p:sp>
        <p:nvSpPr>
          <p:cNvPr id="2" name="Text Placeholder 1">
            <a:extLst>
              <a:ext uri="{FF2B5EF4-FFF2-40B4-BE49-F238E27FC236}">
                <a16:creationId xmlns:a16="http://schemas.microsoft.com/office/drawing/2014/main" id="{3391EB94-FD6F-CA8F-AE3C-DE0709D2B3A3}"/>
              </a:ext>
            </a:extLst>
          </p:cNvPr>
          <p:cNvSpPr>
            <a:spLocks noGrp="1"/>
          </p:cNvSpPr>
          <p:nvPr>
            <p:ph type="body" sz="quarter" idx="10"/>
          </p:nvPr>
        </p:nvSpPr>
        <p:spPr>
          <a:xfrm>
            <a:off x="631825" y="1449388"/>
            <a:ext cx="10922000" cy="4984698"/>
          </a:xfrm>
        </p:spPr>
        <p:txBody>
          <a:bodyPr/>
          <a:lstStyle/>
          <a:p>
            <a:r>
              <a:rPr lang="en-US"/>
              <a:t>‘I [saw/heard] you [element for success].’ </a:t>
            </a:r>
          </a:p>
          <a:p>
            <a:r>
              <a:rPr lang="en-US"/>
              <a:t>‘I didn’t [see/hear] you [element for success].’</a:t>
            </a:r>
          </a:p>
          <a:p>
            <a:pPr lvl="1"/>
            <a:r>
              <a:rPr lang="en-US"/>
              <a:t>Elements for success</a:t>
            </a:r>
          </a:p>
          <a:p>
            <a:pPr lvl="2">
              <a:spcAft>
                <a:spcPts val="0"/>
              </a:spcAft>
            </a:pPr>
            <a:r>
              <a:rPr lang="en-US"/>
              <a:t>Position yourself to see all students. </a:t>
            </a:r>
          </a:p>
          <a:p>
            <a:pPr lvl="2">
              <a:spcAft>
                <a:spcPts val="0"/>
              </a:spcAft>
            </a:pPr>
            <a:r>
              <a:rPr lang="en-US"/>
              <a:t>Use intentional and obvious head movements so students are aware that you’re scanning the class. </a:t>
            </a:r>
          </a:p>
          <a:p>
            <a:pPr lvl="2">
              <a:spcAft>
                <a:spcPts val="0"/>
              </a:spcAft>
            </a:pPr>
            <a:r>
              <a:rPr lang="en-US"/>
              <a:t>Ensure all students and areas of the learning environment are monitored.</a:t>
            </a:r>
          </a:p>
          <a:p>
            <a:pPr lvl="2">
              <a:spcAft>
                <a:spcPts val="0"/>
              </a:spcAft>
            </a:pPr>
            <a:r>
              <a:rPr lang="en-US"/>
              <a:t>Scan regularly during activities and transitions.</a:t>
            </a:r>
          </a:p>
          <a:p>
            <a:pPr lvl="2">
              <a:spcAft>
                <a:spcPts val="0"/>
              </a:spcAft>
            </a:pPr>
            <a:r>
              <a:rPr lang="en-US"/>
              <a:t>Scan after giving an instruction to check that all students understand and are meeting expectations.</a:t>
            </a:r>
          </a:p>
        </p:txBody>
      </p:sp>
    </p:spTree>
    <p:extLst>
      <p:ext uri="{BB962C8B-B14F-4D97-AF65-F5344CB8AC3E}">
        <p14:creationId xmlns:p14="http://schemas.microsoft.com/office/powerpoint/2010/main" val="36375709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6ACE30E7-41FD-EB19-8B65-2EAAA071EA18}"/>
              </a:ext>
            </a:extLst>
          </p:cNvPr>
          <p:cNvSpPr>
            <a:spLocks noGrp="1"/>
          </p:cNvSpPr>
          <p:nvPr>
            <p:ph type="title"/>
          </p:nvPr>
        </p:nvSpPr>
        <p:spPr/>
        <p:txBody>
          <a:bodyPr>
            <a:normAutofit/>
          </a:bodyPr>
          <a:lstStyle/>
          <a:p>
            <a:r>
              <a:rPr lang="en-AU" spc="0"/>
              <a:t>Reflection</a:t>
            </a:r>
          </a:p>
        </p:txBody>
      </p:sp>
      <p:sp>
        <p:nvSpPr>
          <p:cNvPr id="2" name="Text Placeholder 1">
            <a:extLst>
              <a:ext uri="{FF2B5EF4-FFF2-40B4-BE49-F238E27FC236}">
                <a16:creationId xmlns:a16="http://schemas.microsoft.com/office/drawing/2014/main" id="{2CC53654-5631-88F8-500A-F121B95AEF5D}"/>
              </a:ext>
            </a:extLst>
          </p:cNvPr>
          <p:cNvSpPr>
            <a:spLocks noGrp="1"/>
          </p:cNvSpPr>
          <p:nvPr>
            <p:ph type="body" sz="quarter" idx="10"/>
          </p:nvPr>
        </p:nvSpPr>
        <p:spPr>
          <a:xfrm>
            <a:off x="631826" y="1476829"/>
            <a:ext cx="5671698" cy="4977961"/>
          </a:xfrm>
        </p:spPr>
        <p:txBody>
          <a:bodyPr vert="horz" lIns="91440" tIns="45720" rIns="91440" bIns="45720" rtlCol="0" anchor="t">
            <a:noAutofit/>
          </a:bodyPr>
          <a:lstStyle/>
          <a:p>
            <a:pPr marL="287655" lvl="2" indent="-287655"/>
            <a:r>
              <a:rPr lang="en-US">
                <a:latin typeface="Montserrat"/>
              </a:rPr>
              <a:t>What have you learned about effective scanning that you will make sure to include in your own practice? </a:t>
            </a:r>
          </a:p>
          <a:p>
            <a:pPr marL="287655" lvl="2" indent="-287655"/>
            <a:r>
              <a:rPr lang="en-US">
                <a:latin typeface="Montserrat"/>
              </a:rPr>
              <a:t>What support would be helpful as you strengthen your use of classroom scanning?</a:t>
            </a:r>
            <a:endParaRPr lang="en-US"/>
          </a:p>
        </p:txBody>
      </p:sp>
    </p:spTree>
    <p:extLst>
      <p:ext uri="{BB962C8B-B14F-4D97-AF65-F5344CB8AC3E}">
        <p14:creationId xmlns:p14="http://schemas.microsoft.com/office/powerpoint/2010/main" val="9291937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his is a resource template created by the Australian Education Research Organisation (AERO) to support teachers and school leaders to create safe and supportive learning environments through effective classroom management.&#10;&#10;AERO acknowledges this resource was made possible by funding from the Australian Government Department of Education through the Engaged Classrooms Through Effective Classroom Management Program.&#10;&#10;CC BY 4.0, except for photographs, the organisation’s logo, branding and trademarks, and content or material provided by third parties, where CC BY 4.0 permissions have not been granted. Published November 2026.">
            <a:extLst>
              <a:ext uri="{FF2B5EF4-FFF2-40B4-BE49-F238E27FC236}">
                <a16:creationId xmlns:a16="http://schemas.microsoft.com/office/drawing/2014/main" id="{90DBED60-BB28-81FA-BD3E-534FAA4F7236}"/>
              </a:ext>
            </a:extLst>
          </p:cNvPr>
          <p:cNvPicPr>
            <a:picLocks noGrp="1" noRot="1" noChangeAspect="1" noMove="1" noResize="1" noEditPoints="1" noAdjustHandles="1" noChangeArrowheads="1" noChangeShapeType="1" noCrop="1"/>
          </p:cNvPicPr>
          <p:nvPr/>
        </p:nvPicPr>
        <p:blipFill>
          <a:blip r:embed="rId3"/>
          <a:stretch>
            <a:fillRect/>
          </a:stretch>
        </p:blipFill>
        <p:spPr>
          <a:xfrm>
            <a:off x="0" y="-4531"/>
            <a:ext cx="12192000" cy="6867062"/>
          </a:xfrm>
          <a:prstGeom prst="rect">
            <a:avLst/>
          </a:prstGeom>
        </p:spPr>
      </p:pic>
    </p:spTree>
    <p:extLst>
      <p:ext uri="{BB962C8B-B14F-4D97-AF65-F5344CB8AC3E}">
        <p14:creationId xmlns:p14="http://schemas.microsoft.com/office/powerpoint/2010/main" val="3626455986"/>
      </p:ext>
    </p:extLst>
  </p:cSld>
  <p:clrMapOvr>
    <a:masterClrMapping/>
  </p:clrMapOvr>
</p:sld>
</file>

<file path=ppt/theme/theme1.xml><?xml version="1.0" encoding="utf-8"?>
<a:theme xmlns:a="http://schemas.openxmlformats.org/drawingml/2006/main" name="EC_Practical Refinement">
  <a:themeElements>
    <a:clrScheme name="Custom 11">
      <a:dk1>
        <a:srgbClr val="002F5E"/>
      </a:dk1>
      <a:lt1>
        <a:srgbClr val="FFFFFF"/>
      </a:lt1>
      <a:dk2>
        <a:srgbClr val="002F5E"/>
      </a:dk2>
      <a:lt2>
        <a:srgbClr val="F2F2F2"/>
      </a:lt2>
      <a:accent1>
        <a:srgbClr val="00838E"/>
      </a:accent1>
      <a:accent2>
        <a:srgbClr val="006E7F"/>
      </a:accent2>
      <a:accent3>
        <a:srgbClr val="004C71"/>
      </a:accent3>
      <a:accent4>
        <a:srgbClr val="00305E"/>
      </a:accent4>
      <a:accent5>
        <a:srgbClr val="252162"/>
      </a:accent5>
      <a:accent6>
        <a:srgbClr val="2C2A2B"/>
      </a:accent6>
      <a:hlink>
        <a:srgbClr val="FFFFFF"/>
      </a:hlink>
      <a:folHlink>
        <a:srgbClr val="FFFFFF"/>
      </a:folHlink>
    </a:clrScheme>
    <a:fontScheme name="Montserrat - Digit">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bodyPr vert="horz" lIns="91440" tIns="45720" rIns="91440" bIns="45720" rtlCol="0" anchor="ctr">
        <a:noAutofit/>
      </a:bodyPr>
      <a:lstStyle>
        <a:defPPr algn="l">
          <a:defRPr sz="1800" b="0" i="0" spc="0" baseline="0" dirty="0" smtClean="0">
            <a:solidFill>
              <a:schemeClr val="accent1"/>
            </a:solidFill>
            <a:latin typeface="Montserrat Medium" pitchFamily="2" charset="77"/>
          </a:defRPr>
        </a:defPPr>
      </a:lstStyle>
    </a:txDef>
  </a:objectDefaults>
  <a:extraClrSchemeLst/>
  <a:extLst>
    <a:ext uri="{05A4C25C-085E-4340-85A3-A5531E510DB2}">
      <thm15:themeFamily xmlns:thm15="http://schemas.microsoft.com/office/thememl/2012/main" name="classroom-management-practical-refinement-template-scanning-your-class" id="{C3232E95-A58C-43B1-A317-CF2F25710719}" vid="{A4CBD281-BF43-4CBB-BDF0-3D657CFF351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ustom 1">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988785A64B58648B95883E1D73576FA" ma:contentTypeVersion="46" ma:contentTypeDescription="Create a new document." ma:contentTypeScope="" ma:versionID="b484a3a9f0128e7bba377af2054caf77">
  <xsd:schema xmlns:xsd="http://www.w3.org/2001/XMLSchema" xmlns:xs="http://www.w3.org/2001/XMLSchema" xmlns:p="http://schemas.microsoft.com/office/2006/metadata/properties" xmlns:ns2="3f847c6c-2e76-4863-870b-10831ae98447" xmlns:ns3="93c57355-b0a3-4d75-81a2-17221637130d" targetNamespace="http://schemas.microsoft.com/office/2006/metadata/properties" ma:root="true" ma:fieldsID="9b2e37d9fc9beba0cb359dd3d957dbcc" ns2:_="" ns3:_="">
    <xsd:import namespace="3f847c6c-2e76-4863-870b-10831ae98447"/>
    <xsd:import namespace="93c57355-b0a3-4d75-81a2-17221637130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Credit" minOccurs="0"/>
                <xsd:element ref="ns2:MediaLengthInSeconds" minOccurs="0"/>
                <xsd:element ref="ns2:Topic1" minOccurs="0"/>
                <xsd:element ref="ns2:School" minOccurs="0"/>
                <xsd:element ref="ns2:431bfe0c-4f5b-4566-b465-d825c3463e06CountryOrRegion" minOccurs="0"/>
                <xsd:element ref="ns2:431bfe0c-4f5b-4566-b465-d825c3463e06State" minOccurs="0"/>
                <xsd:element ref="ns2:431bfe0c-4f5b-4566-b465-d825c3463e06City" minOccurs="0"/>
                <xsd:element ref="ns2:431bfe0c-4f5b-4566-b465-d825c3463e06PostalCode" minOccurs="0"/>
                <xsd:element ref="ns2:431bfe0c-4f5b-4566-b465-d825c3463e06Street" minOccurs="0"/>
                <xsd:element ref="ns2:431bfe0c-4f5b-4566-b465-d825c3463e06GeoLoc" minOccurs="0"/>
                <xsd:element ref="ns2:431bfe0c-4f5b-4566-b465-d825c3463e06DispName" minOccurs="0"/>
                <xsd:element ref="ns2:Schoolname" minOccurs="0"/>
                <xsd:element ref="ns2:b981ab10-6a7d-4561-85a2-bf1f6dc46a2bCountryOrRegion" minOccurs="0"/>
                <xsd:element ref="ns2:b981ab10-6a7d-4561-85a2-bf1f6dc46a2bState" minOccurs="0"/>
                <xsd:element ref="ns2:b981ab10-6a7d-4561-85a2-bf1f6dc46a2bCity" minOccurs="0"/>
                <xsd:element ref="ns2:b981ab10-6a7d-4561-85a2-bf1f6dc46a2bPostalCode" minOccurs="0"/>
                <xsd:element ref="ns2:b981ab10-6a7d-4561-85a2-bf1f6dc46a2bStreet" minOccurs="0"/>
                <xsd:element ref="ns2:b981ab10-6a7d-4561-85a2-bf1f6dc46a2bGeoLoc" minOccurs="0"/>
                <xsd:element ref="ns2:b981ab10-6a7d-4561-85a2-bf1f6dc46a2bDispName" minOccurs="0"/>
                <xsd:element ref="ns2:Source" minOccurs="0"/>
                <xsd:element ref="ns2:MediaServiceLocation" minOccurs="0"/>
                <xsd:element ref="ns3:TaxCatchAll" minOccurs="0"/>
                <xsd:element ref="ns2:lcf76f155ced4ddcb4097134ff3c332f" minOccurs="0"/>
                <xsd:element ref="ns2:_Flow_SignoffStatus" minOccurs="0"/>
                <xsd:element ref="ns2:MediaServiceObjectDetectorVersions" minOccurs="0"/>
                <xsd:element ref="ns2:MediaServiceSearchProperties" minOccurs="0"/>
                <xsd:element ref="ns2:Area" minOccurs="0"/>
                <xsd:element ref="ns2:Completed" minOccurs="0"/>
                <xsd:element ref="ns2:MediaServiceBillingMetadata" minOccurs="0"/>
                <xsd:element ref="ns2:Not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f847c6c-2e76-4863-870b-10831ae9844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Credit" ma:index="19" nillable="true" ma:displayName="Credit" ma:internalName="Credit">
      <xsd:simpleType>
        <xsd:restriction base="dms:Text">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Topic1" ma:index="21" nillable="true" ma:displayName="Topic 1" ma:format="Dropdown" ma:internalName="Topic1">
      <xsd:simpleType>
        <xsd:restriction base="dms:Text">
          <xsd:maxLength value="255"/>
        </xsd:restriction>
      </xsd:simpleType>
    </xsd:element>
    <xsd:element name="School" ma:index="22" nillable="true" ma:displayName="School" ma:format="Dropdown" ma:internalName="School">
      <xsd:simpleType>
        <xsd:restriction base="dms:Unknown"/>
      </xsd:simpleType>
    </xsd:element>
    <xsd:element name="431bfe0c-4f5b-4566-b465-d825c3463e06CountryOrRegion" ma:index="23" nillable="true" ma:displayName="School: Country/Region" ma:internalName="CountryOrRegion" ma:readOnly="true">
      <xsd:simpleType>
        <xsd:restriction base="dms:Text"/>
      </xsd:simpleType>
    </xsd:element>
    <xsd:element name="431bfe0c-4f5b-4566-b465-d825c3463e06State" ma:index="24" nillable="true" ma:displayName="School: State" ma:internalName="State" ma:readOnly="true">
      <xsd:simpleType>
        <xsd:restriction base="dms:Text"/>
      </xsd:simpleType>
    </xsd:element>
    <xsd:element name="431bfe0c-4f5b-4566-b465-d825c3463e06City" ma:index="25" nillable="true" ma:displayName="School: City" ma:internalName="City" ma:readOnly="true">
      <xsd:simpleType>
        <xsd:restriction base="dms:Text"/>
      </xsd:simpleType>
    </xsd:element>
    <xsd:element name="431bfe0c-4f5b-4566-b465-d825c3463e06PostalCode" ma:index="26" nillable="true" ma:displayName="School: Postal Code" ma:internalName="PostalCode" ma:readOnly="true">
      <xsd:simpleType>
        <xsd:restriction base="dms:Text"/>
      </xsd:simpleType>
    </xsd:element>
    <xsd:element name="431bfe0c-4f5b-4566-b465-d825c3463e06Street" ma:index="27" nillable="true" ma:displayName="School: Street" ma:internalName="Street" ma:readOnly="true">
      <xsd:simpleType>
        <xsd:restriction base="dms:Text"/>
      </xsd:simpleType>
    </xsd:element>
    <xsd:element name="431bfe0c-4f5b-4566-b465-d825c3463e06GeoLoc" ma:index="28" nillable="true" ma:displayName="School: Coordinates" ma:internalName="GeoLoc" ma:readOnly="true">
      <xsd:simpleType>
        <xsd:restriction base="dms:Unknown"/>
      </xsd:simpleType>
    </xsd:element>
    <xsd:element name="431bfe0c-4f5b-4566-b465-d825c3463e06DispName" ma:index="29" nillable="true" ma:displayName="School: Name" ma:internalName="DispName" ma:readOnly="true">
      <xsd:simpleType>
        <xsd:restriction base="dms:Text"/>
      </xsd:simpleType>
    </xsd:element>
    <xsd:element name="Schoolname" ma:index="30" nillable="true" ma:displayName="School name" ma:format="Dropdown" ma:internalName="Schoolname">
      <xsd:simpleType>
        <xsd:restriction base="dms:Unknown"/>
      </xsd:simpleType>
    </xsd:element>
    <xsd:element name="b981ab10-6a7d-4561-85a2-bf1f6dc46a2bCountryOrRegion" ma:index="31" nillable="true" ma:displayName="School name: Country/Region" ma:internalName="CountryOrRegion0" ma:readOnly="true">
      <xsd:simpleType>
        <xsd:restriction base="dms:Text"/>
      </xsd:simpleType>
    </xsd:element>
    <xsd:element name="b981ab10-6a7d-4561-85a2-bf1f6dc46a2bState" ma:index="32" nillable="true" ma:displayName="School name: State" ma:internalName="State0" ma:readOnly="true">
      <xsd:simpleType>
        <xsd:restriction base="dms:Text"/>
      </xsd:simpleType>
    </xsd:element>
    <xsd:element name="b981ab10-6a7d-4561-85a2-bf1f6dc46a2bCity" ma:index="33" nillable="true" ma:displayName="School name: City" ma:internalName="City0" ma:readOnly="true">
      <xsd:simpleType>
        <xsd:restriction base="dms:Text"/>
      </xsd:simpleType>
    </xsd:element>
    <xsd:element name="b981ab10-6a7d-4561-85a2-bf1f6dc46a2bPostalCode" ma:index="34" nillable="true" ma:displayName="School name: Postal Code" ma:internalName="PostalCode0" ma:readOnly="true">
      <xsd:simpleType>
        <xsd:restriction base="dms:Text"/>
      </xsd:simpleType>
    </xsd:element>
    <xsd:element name="b981ab10-6a7d-4561-85a2-bf1f6dc46a2bStreet" ma:index="35" nillable="true" ma:displayName="School name: Street" ma:internalName="Street0" ma:readOnly="true">
      <xsd:simpleType>
        <xsd:restriction base="dms:Text"/>
      </xsd:simpleType>
    </xsd:element>
    <xsd:element name="b981ab10-6a7d-4561-85a2-bf1f6dc46a2bGeoLoc" ma:index="36" nillable="true" ma:displayName="School name: Coordinates" ma:internalName="GeoLoc0" ma:readOnly="true">
      <xsd:simpleType>
        <xsd:restriction base="dms:Unknown"/>
      </xsd:simpleType>
    </xsd:element>
    <xsd:element name="b981ab10-6a7d-4561-85a2-bf1f6dc46a2bDispName" ma:index="37" nillable="true" ma:displayName="School name: Name" ma:internalName="DispName0" ma:readOnly="true">
      <xsd:simpleType>
        <xsd:restriction base="dms:Text"/>
      </xsd:simpleType>
    </xsd:element>
    <xsd:element name="Source" ma:index="38" nillable="true" ma:displayName="Source" ma:format="Dropdown" ma:internalName="Source">
      <xsd:simpleType>
        <xsd:restriction base="dms:Text">
          <xsd:maxLength value="255"/>
        </xsd:restriction>
      </xsd:simpleType>
    </xsd:element>
    <xsd:element name="MediaServiceLocation" ma:index="39" nillable="true" ma:displayName="Location" ma:internalName="MediaServiceLocation" ma:readOnly="true">
      <xsd:simpleType>
        <xsd:restriction base="dms:Text"/>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6beb2538-67af-4111-9026-bc78ab4e6f52" ma:termSetId="09814cd3-568e-fe90-9814-8d621ff8fb84" ma:anchorId="fba54fb3-c3e1-fe81-a776-ca4b69148c4d" ma:open="true" ma:isKeyword="false">
      <xsd:complexType>
        <xsd:sequence>
          <xsd:element ref="pc:Terms" minOccurs="0" maxOccurs="1"/>
        </xsd:sequence>
      </xsd:complexType>
    </xsd:element>
    <xsd:element name="_Flow_SignoffStatus" ma:index="43" nillable="true" ma:displayName="Sign-off status" ma:internalName="Sign_x002d_off_x0020_status">
      <xsd:simpleType>
        <xsd:restriction base="dms:Text"/>
      </xsd:simpleType>
    </xsd:element>
    <xsd:element name="MediaServiceObjectDetectorVersions" ma:index="4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45" nillable="true" ma:displayName="MediaServiceSearchProperties" ma:hidden="true" ma:internalName="MediaServiceSearchProperties" ma:readOnly="true">
      <xsd:simpleType>
        <xsd:restriction base="dms:Note"/>
      </xsd:simpleType>
    </xsd:element>
    <xsd:element name="Area" ma:index="46" nillable="true" ma:displayName="Area " ma:format="Dropdown" ma:internalName="Area">
      <xsd:simpleType>
        <xsd:restriction base="dms:Text">
          <xsd:maxLength value="255"/>
        </xsd:restriction>
      </xsd:simpleType>
    </xsd:element>
    <xsd:element name="Completed" ma:index="47" nillable="true" ma:displayName="Completed " ma:format="Dropdown" ma:internalName="Completed">
      <xsd:simpleType>
        <xsd:restriction base="dms:Text">
          <xsd:maxLength value="255"/>
        </xsd:restriction>
      </xsd:simpleType>
    </xsd:element>
    <xsd:element name="MediaServiceBillingMetadata" ma:index="48" nillable="true" ma:displayName="MediaServiceBillingMetadata" ma:hidden="true" ma:internalName="MediaServiceBillingMetadata" ma:readOnly="true">
      <xsd:simpleType>
        <xsd:restriction base="dms:Note"/>
      </xsd:simpleType>
    </xsd:element>
    <xsd:element name="Notes" ma:index="49" nillable="true" ma:displayName="Notes" ma:format="Dropdown" ma:internalName="Notes">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c57355-b0a3-4d75-81a2-17221637130d"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40" nillable="true" ma:displayName="Taxonomy Catch All Column" ma:hidden="true" ma:list="{00ea4a9b-3919-47d9-a2b6-4cc1568e2942}" ma:internalName="TaxCatchAll" ma:showField="CatchAllData" ma:web="93c57355-b0a3-4d75-81a2-17221637130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EDA7532-E7F9-4A57-BA7C-5835516EC93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f847c6c-2e76-4863-870b-10831ae98447"/>
    <ds:schemaRef ds:uri="93c57355-b0a3-4d75-81a2-17221637130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8A6A974-6346-4B12-A84C-26961E6CBC3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2419</Words>
  <Application>Microsoft Office PowerPoint</Application>
  <PresentationFormat>Widescreen</PresentationFormat>
  <Paragraphs>213</Paragraphs>
  <Slides>14</Slides>
  <Notes>14</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Montserrat</vt:lpstr>
      <vt:lpstr>Montserrat Medium</vt:lpstr>
      <vt:lpstr>Calibri</vt:lpstr>
      <vt:lpstr>Lato Bold</vt:lpstr>
      <vt:lpstr>Arial</vt:lpstr>
      <vt:lpstr>EC_Practical Refinement</vt:lpstr>
      <vt:lpstr>Before using this slide deck, please read AERO's practice resource, A Whole-School Approach to Classroom Management: Facilitation Guide, and follow the instructions for preparing this slide deck.</vt:lpstr>
      <vt:lpstr>Scanning your class:  Developing practice </vt:lpstr>
      <vt:lpstr>Acknowledgement of Country</vt:lpstr>
      <vt:lpstr>Purpose of this session</vt:lpstr>
      <vt:lpstr>Australian Professional Standards for Teachers</vt:lpstr>
      <vt:lpstr>PowerPoint Presentation</vt:lpstr>
      <vt:lpstr>Developing practice and skills</vt:lpstr>
      <vt:lpstr>Scanning your class</vt:lpstr>
      <vt:lpstr>AERO video example of practice: Scanning your class</vt:lpstr>
      <vt:lpstr>Reflection</vt:lpstr>
      <vt:lpstr>Planning scanning your class</vt:lpstr>
      <vt:lpstr>Rehearsal and feedback</vt:lpstr>
      <vt:lpstr>Reflection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2026-10-30T05:49:58Z</dcterms:created>
  <dcterms:modified xsi:type="dcterms:W3CDTF">2026-10-30T05:50:26Z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0x0101004988785A64B58648B95883E1D73576FA</vt:lpwstr>
  </property>
</Properties>
</file>