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4106" r:id="rId3"/>
  </p:sldMasterIdLst>
  <p:notesMasterIdLst>
    <p:notesMasterId r:id="rId18"/>
  </p:notesMasterIdLst>
  <p:handoutMasterIdLst>
    <p:handoutMasterId r:id="rId19"/>
  </p:handoutMasterIdLst>
  <p:sldIdLst>
    <p:sldId id="959" r:id="rId4"/>
    <p:sldId id="1300" r:id="rId5"/>
    <p:sldId id="4645" r:id="rId6"/>
    <p:sldId id="3685" r:id="rId7"/>
    <p:sldId id="4597" r:id="rId8"/>
    <p:sldId id="3686" r:id="rId9"/>
    <p:sldId id="4637" r:id="rId10"/>
    <p:sldId id="3728" r:id="rId11"/>
    <p:sldId id="3547" r:id="rId12"/>
    <p:sldId id="3692" r:id="rId13"/>
    <p:sldId id="3693" r:id="rId14"/>
    <p:sldId id="3698" r:id="rId15"/>
    <p:sldId id="4641" r:id="rId16"/>
    <p:sldId id="4647" r:id="rId17"/>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slides" id="{B4E7761D-3B6C-49C9-9E5F-E071489778A8}">
          <p14:sldIdLst>
            <p14:sldId id="959"/>
            <p14:sldId id="1300"/>
            <p14:sldId id="4645"/>
            <p14:sldId id="3685"/>
            <p14:sldId id="4597"/>
            <p14:sldId id="3686"/>
            <p14:sldId id="4637"/>
            <p14:sldId id="3728"/>
            <p14:sldId id="3547"/>
            <p14:sldId id="3692"/>
            <p14:sldId id="3693"/>
            <p14:sldId id="3698"/>
            <p14:sldId id="4641"/>
            <p14:sldId id="4647"/>
          </p14:sldIdLst>
        </p14:section>
      </p14:section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0101"/>
    <a:srgbClr val="F2EAE0"/>
    <a:srgbClr val="006E7F"/>
    <a:srgbClr val="00838E"/>
    <a:srgbClr val="0B1412"/>
    <a:srgbClr val="021113"/>
    <a:srgbClr val="FEFEFE"/>
    <a:srgbClr val="F0F2F5"/>
    <a:srgbClr val="F8FA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3D19E5-1FFD-476B-BAA8-AFFDA9B8F549}" v="7" dt="2026-10-30T05:19:06.6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84" y="1228"/>
      </p:cViewPr>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notesMaster" Target="notesMasters/notesMaster1.xml"/><Relationship Id="rId26" Type="http://schemas.microsoft.com/office/2018/10/relationships/authors" Target="authors.xml"/><Relationship Id="rId3" Type="http://schemas.openxmlformats.org/officeDocument/2006/relationships/slideMaster" Target="slideMasters/slideMaster1.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D7D4DFA9-38CF-7D4C-9EB4-7A6A0A01A9C5}" type="datetimeFigureOut">
              <a:rPr lang="en-US" smtClean="0"/>
              <a:t>10/30/2026</a:t>
            </a:fld>
            <a:endParaRPr lang="en-US"/>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408C5D27-E275-914C-B9A8-807C55B0069F}" type="slidenum">
              <a:rPr lang="en-US" smtClean="0"/>
              <a:t>‹#›</a:t>
            </a:fld>
            <a:endParaRPr lang="en-US"/>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77875" y="429683"/>
            <a:ext cx="5759450" cy="3240088"/>
          </a:xfrm>
          <a:prstGeom prst="rect">
            <a:avLst/>
          </a:prstGeom>
          <a:noFill/>
          <a:ln w="12700">
            <a:solidFill>
              <a:prstClr val="black"/>
            </a:solidFill>
          </a:ln>
        </p:spPr>
        <p:txBody>
          <a:bodyPr vert="horz" lIns="96661" tIns="48331" rIns="96661" bIns="48331" rtlCol="0" anchor="ctr"/>
          <a:lstStyle/>
          <a:p>
            <a:endParaRPr lang="en-AU" noProof="0"/>
          </a:p>
        </p:txBody>
      </p:sp>
      <p:sp>
        <p:nvSpPr>
          <p:cNvPr id="5" name="Notes Placeholder 4"/>
          <p:cNvSpPr>
            <a:spLocks noGrp="1"/>
          </p:cNvSpPr>
          <p:nvPr>
            <p:ph type="body" sz="quarter" idx="3"/>
          </p:nvPr>
        </p:nvSpPr>
        <p:spPr>
          <a:xfrm>
            <a:off x="731520" y="3776133"/>
            <a:ext cx="5852160" cy="5715000"/>
          </a:xfrm>
          <a:prstGeom prst="rect">
            <a:avLst/>
          </a:prstGeom>
        </p:spPr>
        <p:txBody>
          <a:bodyPr vert="horz" lIns="96661" tIns="48331" rIns="96661" bIns="48331" rtlCol="0"/>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7" name="Slide Number Placeholder 6"/>
          <p:cNvSpPr>
            <a:spLocks noGrp="1"/>
          </p:cNvSpPr>
          <p:nvPr>
            <p:ph type="sldNum" sz="quarter" idx="5"/>
          </p:nvPr>
        </p:nvSpPr>
        <p:spPr>
          <a:xfrm>
            <a:off x="6798733" y="9119474"/>
            <a:ext cx="514774" cy="481726"/>
          </a:xfrm>
          <a:prstGeom prst="rect">
            <a:avLst/>
          </a:prstGeom>
        </p:spPr>
        <p:txBody>
          <a:bodyPr vert="horz" lIns="96661" tIns="48331" rIns="96661" bIns="48331" rtlCol="0" anchor="b"/>
          <a:lstStyle>
            <a:lvl1pPr algn="r">
              <a:defRPr sz="1000"/>
            </a:lvl1pPr>
          </a:lstStyle>
          <a:p>
            <a:fld id="{B36E7EC0-9BE3-5541-9D76-7DE32A6C9D42}" type="slidenum">
              <a:rPr lang="en-AU" smtClean="0"/>
              <a:pPr/>
              <a:t>‹#›</a:t>
            </a:fld>
            <a:endParaRPr lang="en-AU"/>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lnSpc>
        <a:spcPct val="120000"/>
      </a:lnSpc>
      <a:defRPr sz="1200" kern="1200">
        <a:solidFill>
          <a:schemeClr val="tx1"/>
        </a:solidFill>
        <a:latin typeface="+mn-lt"/>
        <a:ea typeface="+mn-ea"/>
        <a:cs typeface="+mn-cs"/>
      </a:defRPr>
    </a:lvl1pPr>
    <a:lvl2pPr marL="144000" indent="-144000" algn="l" defTabSz="914400" rtl="0" eaLnBrk="1" latinLnBrk="0" hangingPunct="1">
      <a:lnSpc>
        <a:spcPct val="120000"/>
      </a:lnSpc>
      <a:buFont typeface="Arial" panose="020B0604020202020204" pitchFamily="34" charset="0"/>
      <a:buChar char="•"/>
      <a:defRPr sz="1200" kern="1200">
        <a:solidFill>
          <a:schemeClr val="tx1"/>
        </a:solidFill>
        <a:latin typeface="+mn-lt"/>
        <a:ea typeface="+mn-ea"/>
        <a:cs typeface="+mn-cs"/>
      </a:defRPr>
    </a:lvl2pPr>
    <a:lvl3pPr marL="288000" indent="-144000" algn="l" defTabSz="914400" rtl="0" eaLnBrk="1" latinLnBrk="0" hangingPunct="1">
      <a:lnSpc>
        <a:spcPct val="120000"/>
      </a:lnSpc>
      <a:buFont typeface="Montserrat" panose="00000500000000000000" pitchFamily="2" charset="0"/>
      <a:buChar char="–"/>
      <a:defRPr sz="1200" kern="1200">
        <a:solidFill>
          <a:schemeClr val="tx1"/>
        </a:solidFill>
        <a:latin typeface="+mn-lt"/>
        <a:ea typeface="+mn-ea"/>
        <a:cs typeface="+mn-cs"/>
      </a:defRPr>
    </a:lvl3pPr>
    <a:lvl4pPr marL="180000" indent="-180000" algn="l" defTabSz="914400" rtl="0" eaLnBrk="1" latinLnBrk="0" hangingPunct="1">
      <a:lnSpc>
        <a:spcPct val="120000"/>
      </a:lnSpc>
      <a:buFont typeface="+mj-lt"/>
      <a:buAutoNum type="arabicPeriod"/>
      <a:defRPr sz="1200" kern="1200">
        <a:solidFill>
          <a:schemeClr val="tx1"/>
        </a:solidFill>
        <a:latin typeface="+mn-lt"/>
        <a:ea typeface="+mn-ea"/>
        <a:cs typeface="+mn-cs"/>
      </a:defRPr>
    </a:lvl4pPr>
    <a:lvl5pPr marL="432000" indent="-216000" algn="l" defTabSz="914400" rtl="0" eaLnBrk="1" latinLnBrk="0" hangingPunct="1">
      <a:lnSpc>
        <a:spcPct val="120000"/>
      </a:lnSpc>
      <a:buFont typeface="+mj-lt"/>
      <a:buAutoNum type="alphaLcParen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rtl="0" fontAlgn="base"/>
            <a:r>
              <a:rPr lang="en-AU" sz="1200" b="0" i="0" kern="1200">
                <a:solidFill>
                  <a:schemeClr val="tx1"/>
                </a:solidFill>
                <a:effectLst/>
                <a:latin typeface="+mn-lt"/>
                <a:ea typeface="+mn-ea"/>
                <a:cs typeface="+mn-cs"/>
              </a:rPr>
              <a:t>If you’ve identified gaining attention as an area of practice you’d like to support teachers in your school to develop, you can use this slide deck to run a practice development session. </a:t>
            </a:r>
          </a:p>
          <a:p>
            <a:pPr rtl="0" fontAlgn="base"/>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It includes a video of practice. To play the video, please enable external content if prompted when opening the slide deck. </a:t>
            </a:r>
          </a:p>
          <a:p>
            <a:pPr lvl="0"/>
            <a:endParaRPr lang="en-AU" noProof="0"/>
          </a:p>
        </p:txBody>
      </p:sp>
      <p:sp>
        <p:nvSpPr>
          <p:cNvPr id="6" name="Slide Number Placeholder 5"/>
          <p:cNvSpPr>
            <a:spLocks noGrp="1"/>
          </p:cNvSpPr>
          <p:nvPr>
            <p:ph type="sldNum" sz="quarter" idx="5"/>
          </p:nvPr>
        </p:nvSpPr>
        <p:spPr/>
        <p:txBody>
          <a:bodyPr/>
          <a:lstStyle/>
          <a:p>
            <a:fld id="{B36E7EC0-9BE3-5541-9D76-7DE32A6C9D42}" type="slidenum">
              <a:rPr lang="en-US" smtClean="0"/>
              <a:pPr/>
              <a:t>1</a:t>
            </a:fld>
            <a:endParaRPr lang="en-US"/>
          </a:p>
        </p:txBody>
      </p:sp>
      <p:sp>
        <p:nvSpPr>
          <p:cNvPr id="7" name="Slide Image Placeholder 6">
            <a:extLst>
              <a:ext uri="{FF2B5EF4-FFF2-40B4-BE49-F238E27FC236}">
                <a16:creationId xmlns:a16="http://schemas.microsoft.com/office/drawing/2014/main" id="{C4E87BC5-8CAB-BBB1-F836-B556662AF149}"/>
              </a:ext>
            </a:extLst>
          </p:cNvPr>
          <p:cNvSpPr>
            <a:spLocks noGrp="1" noRot="1" noChangeAspect="1"/>
          </p:cNvSpPr>
          <p:nvPr>
            <p:ph type="sldImg"/>
          </p:nvPr>
        </p:nvSpPr>
        <p:spPr>
          <a:xfrm>
            <a:off x="777875" y="430213"/>
            <a:ext cx="5759450" cy="3240087"/>
          </a:xfrm>
        </p:spPr>
      </p:sp>
    </p:spTree>
    <p:extLst>
      <p:ext uri="{BB962C8B-B14F-4D97-AF65-F5344CB8AC3E}">
        <p14:creationId xmlns:p14="http://schemas.microsoft.com/office/powerpoint/2010/main" val="1463151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algn="l" rtl="0" fontAlgn="base">
              <a:lnSpc>
                <a:spcPts val="1425"/>
              </a:lnSpc>
              <a:buNone/>
            </a:pPr>
            <a:r>
              <a:rPr lang="en-AU" sz="1200" b="1" i="0">
                <a:solidFill>
                  <a:srgbClr val="000000"/>
                </a:solidFill>
                <a:effectLst/>
                <a:latin typeface="Montserrat" panose="00000500000000000000" pitchFamily="2" charset="0"/>
              </a:rPr>
              <a:t>Facilitator notes</a:t>
            </a:r>
            <a:r>
              <a:rPr lang="en-AU" sz="1200" b="0" i="0">
                <a:solidFill>
                  <a:srgbClr val="000000"/>
                </a:solidFill>
                <a:effectLst/>
                <a:latin typeface="Montserrat" panose="00000500000000000000" pitchFamily="2" charset="0"/>
              </a:rPr>
              <a:t> </a:t>
            </a:r>
            <a:endParaRPr lang="en-AU" b="0" i="0">
              <a:solidFill>
                <a:srgbClr val="000000"/>
              </a:solidFill>
              <a:effectLst/>
              <a:latin typeface="Segoe UI" panose="020B0502040204020203" pitchFamily="34" charset="0"/>
            </a:endParaRPr>
          </a:p>
          <a:p>
            <a:pPr algn="l" rtl="0" fontAlgn="base">
              <a:lnSpc>
                <a:spcPts val="1425"/>
              </a:lnSpc>
              <a:buNone/>
            </a:pPr>
            <a:r>
              <a:rPr lang="en-AU" sz="1200" b="0" i="0">
                <a:solidFill>
                  <a:srgbClr val="000000"/>
                </a:solidFill>
                <a:effectLst/>
                <a:latin typeface="Montserrat" panose="00000500000000000000" pitchFamily="2" charset="0"/>
              </a:rPr>
              <a:t>Before using these slides, you may want to build a shared understanding with staff about evidence-based classroom management using AERO’s professional learning resource, Evidence-Based Approaches for Effective Classroom Management. </a:t>
            </a:r>
            <a:endParaRPr lang="en-AU" b="0" i="0">
              <a:solidFill>
                <a:srgbClr val="000000"/>
              </a:solidFill>
              <a:effectLst/>
              <a:latin typeface="Segoe UI" panose="020B0502040204020203" pitchFamily="34" charset="0"/>
            </a:endParaRPr>
          </a:p>
          <a:p>
            <a:pPr algn="l" rtl="0" fontAlgn="base">
              <a:lnSpc>
                <a:spcPts val="1425"/>
              </a:lnSpc>
              <a:buNone/>
            </a:pPr>
            <a:r>
              <a:rPr lang="en-AU" sz="1200" b="0" i="0">
                <a:solidFill>
                  <a:srgbClr val="000000"/>
                </a:solidFill>
                <a:effectLst/>
                <a:latin typeface="Montserrat" panose="00000500000000000000" pitchFamily="2" charset="0"/>
              </a:rPr>
              <a:t> </a:t>
            </a:r>
            <a:endParaRPr lang="en-AU" b="0" i="0">
              <a:solidFill>
                <a:srgbClr val="000000"/>
              </a:solidFill>
              <a:effectLst/>
              <a:latin typeface="Segoe UI" panose="020B0502040204020203" pitchFamily="34" charset="0"/>
            </a:endParaRPr>
          </a:p>
          <a:p>
            <a:pPr algn="l" rtl="0" fontAlgn="base">
              <a:lnSpc>
                <a:spcPts val="1425"/>
              </a:lnSpc>
              <a:buNone/>
            </a:pPr>
            <a:r>
              <a:rPr lang="en-AU" sz="1200" b="1" i="0">
                <a:solidFill>
                  <a:srgbClr val="000000"/>
                </a:solidFill>
                <a:effectLst/>
                <a:latin typeface="Montserrat" panose="00000500000000000000" pitchFamily="2" charset="0"/>
              </a:rPr>
              <a:t>Preparation</a:t>
            </a:r>
            <a:r>
              <a:rPr lang="en-AU" sz="1200" b="0" i="0">
                <a:solidFill>
                  <a:srgbClr val="000000"/>
                </a:solidFill>
                <a:effectLst/>
                <a:latin typeface="Montserrat" panose="00000500000000000000" pitchFamily="2" charset="0"/>
              </a:rPr>
              <a:t> </a:t>
            </a:r>
            <a:endParaRPr lang="en-AU" b="0" i="0">
              <a:solidFill>
                <a:srgbClr val="000000"/>
              </a:solidFill>
              <a:effectLst/>
              <a:latin typeface="Segoe UI" panose="020B0502040204020203" pitchFamily="34" charset="0"/>
            </a:endParaRPr>
          </a:p>
          <a:p>
            <a:pPr algn="l" rtl="0" fontAlgn="base">
              <a:lnSpc>
                <a:spcPts val="1425"/>
              </a:lnSpc>
              <a:buFont typeface="+mj-lt"/>
              <a:buNone/>
            </a:pPr>
            <a:r>
              <a:rPr lang="en-AU" sz="1200" b="0" i="0">
                <a:solidFill>
                  <a:srgbClr val="000000"/>
                </a:solidFill>
                <a:effectLst/>
                <a:latin typeface="Montserrat" panose="00000500000000000000" pitchFamily="2" charset="0"/>
              </a:rPr>
              <a:t>Send participants a link to the handbook: </a:t>
            </a:r>
            <a:r>
              <a:rPr lang="en-AU" sz="1200" b="0" i="0" u="sng" strike="noStrike">
                <a:solidFill>
                  <a:srgbClr val="467886"/>
                </a:solidFill>
                <a:effectLst/>
                <a:latin typeface="Montserrat" panose="00000500000000000000" pitchFamily="2" charset="0"/>
                <a:hlinkClick r:id="rId3"/>
              </a:rPr>
              <a:t>https://www.edresearch.edu.au/classroom-management-handbook</a:t>
            </a:r>
            <a:br>
              <a:rPr lang="en-AU" sz="1100" b="0" i="0">
                <a:solidFill>
                  <a:srgbClr val="000000"/>
                </a:solidFill>
                <a:effectLst/>
                <a:latin typeface="WordVisiCarriageReturn_MSFontService"/>
              </a:rPr>
            </a:br>
            <a:r>
              <a:rPr lang="en-AU" sz="1200" b="0" i="0">
                <a:solidFill>
                  <a:srgbClr val="000000"/>
                </a:solidFill>
                <a:effectLst/>
                <a:latin typeface="Montserrat" panose="00000500000000000000" pitchFamily="2" charset="0"/>
              </a:rPr>
              <a:t> </a:t>
            </a:r>
          </a:p>
          <a:p>
            <a:pPr algn="l" rtl="0" fontAlgn="base">
              <a:lnSpc>
                <a:spcPts val="1425"/>
              </a:lnSpc>
              <a:buNone/>
            </a:pPr>
            <a:r>
              <a:rPr lang="en-AU" sz="1200" b="1" i="0">
                <a:solidFill>
                  <a:srgbClr val="000000"/>
                </a:solidFill>
                <a:effectLst/>
                <a:latin typeface="Montserrat" panose="00000500000000000000" pitchFamily="2" charset="0"/>
              </a:rPr>
              <a:t>Remember to delete the preparation section in each slide note once you’ve followed its instructions so that you can more easily see the facilitator notes.</a:t>
            </a:r>
            <a:endParaRPr lang="en-AU" b="0" i="0">
              <a:solidFill>
                <a:srgbClr val="000000"/>
              </a:solidFill>
              <a:effectLst/>
              <a:latin typeface="Segoe UI" panose="020B0502040204020203" pitchFamily="34" charset="0"/>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2</a:t>
            </a:fld>
            <a:endParaRPr lang="en-US"/>
          </a:p>
        </p:txBody>
      </p:sp>
      <p:sp>
        <p:nvSpPr>
          <p:cNvPr id="8" name="Slide Image Placeholder 7">
            <a:extLst>
              <a:ext uri="{FF2B5EF4-FFF2-40B4-BE49-F238E27FC236}">
                <a16:creationId xmlns:a16="http://schemas.microsoft.com/office/drawing/2014/main" id="{91A1EA13-7336-ADBA-DDED-FB83DBEB2A88}"/>
              </a:ext>
            </a:extLst>
          </p:cNvPr>
          <p:cNvSpPr>
            <a:spLocks noGrp="1" noRot="1" noChangeAspect="1"/>
          </p:cNvSpPr>
          <p:nvPr>
            <p:ph type="sldImg"/>
          </p:nvPr>
        </p:nvSpPr>
        <p:spPr>
          <a:xfrm>
            <a:off x="777875" y="430213"/>
            <a:ext cx="5759450" cy="3240087"/>
          </a:xfrm>
        </p:spPr>
      </p:sp>
    </p:spTree>
    <p:extLst>
      <p:ext uri="{BB962C8B-B14F-4D97-AF65-F5344CB8AC3E}">
        <p14:creationId xmlns:p14="http://schemas.microsoft.com/office/powerpoint/2010/main" val="2337405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0DF4F-4D8A-B790-3104-B60E866CC46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809DD9C7-F18F-7B6C-6D2A-44960AC1218A}"/>
              </a:ext>
            </a:extLst>
          </p:cNvPr>
          <p:cNvSpPr>
            <a:spLocks noGrp="1"/>
          </p:cNvSpPr>
          <p:nvPr>
            <p:ph type="body" idx="1"/>
          </p:nvPr>
        </p:nvSpPr>
        <p:spPr/>
        <p:txBody>
          <a:bodyPr/>
          <a:lstStyle/>
          <a:p>
            <a:r>
              <a:rPr lang="en-AU" b="1" noProof="0"/>
              <a:t>Preparation</a:t>
            </a:r>
          </a:p>
          <a:p>
            <a:pPr marL="0" lvl="3" indent="0">
              <a:buNone/>
            </a:pPr>
            <a:r>
              <a:rPr lang="en-AU" noProof="0"/>
              <a:t>Edit this slide to reflect the way your school acknowledges Country.</a:t>
            </a:r>
          </a:p>
        </p:txBody>
      </p:sp>
      <p:sp>
        <p:nvSpPr>
          <p:cNvPr id="6" name="Slide Number Placeholder 5">
            <a:extLst>
              <a:ext uri="{FF2B5EF4-FFF2-40B4-BE49-F238E27FC236}">
                <a16:creationId xmlns:a16="http://schemas.microsoft.com/office/drawing/2014/main" id="{7C1DCE20-AD6F-3CB8-7E1B-616BD6FC8A99}"/>
              </a:ext>
            </a:extLst>
          </p:cNvPr>
          <p:cNvSpPr>
            <a:spLocks noGrp="1"/>
          </p:cNvSpPr>
          <p:nvPr>
            <p:ph type="sldNum" sz="quarter" idx="5"/>
          </p:nvPr>
        </p:nvSpPr>
        <p:spPr/>
        <p:txBody>
          <a:bodyPr/>
          <a:lstStyle/>
          <a:p>
            <a:fld id="{B36E7EC0-9BE3-5541-9D76-7DE32A6C9D42}" type="slidenum">
              <a:rPr lang="en-US" smtClean="0"/>
              <a:pPr/>
              <a:t>3</a:t>
            </a:fld>
            <a:endParaRPr lang="en-US"/>
          </a:p>
        </p:txBody>
      </p:sp>
      <p:sp>
        <p:nvSpPr>
          <p:cNvPr id="9" name="Slide Image Placeholder 8">
            <a:extLst>
              <a:ext uri="{FF2B5EF4-FFF2-40B4-BE49-F238E27FC236}">
                <a16:creationId xmlns:a16="http://schemas.microsoft.com/office/drawing/2014/main" id="{3687D2E6-CAB4-7EC2-857A-75AD36E53B00}"/>
              </a:ext>
            </a:extLst>
          </p:cNvPr>
          <p:cNvSpPr>
            <a:spLocks noGrp="1" noRot="1" noChangeAspect="1"/>
          </p:cNvSpPr>
          <p:nvPr>
            <p:ph type="sldImg"/>
          </p:nvPr>
        </p:nvSpPr>
        <p:spPr>
          <a:xfrm>
            <a:off x="777875" y="430213"/>
            <a:ext cx="5759450" cy="3240087"/>
          </a:xfrm>
        </p:spPr>
      </p:sp>
    </p:spTree>
    <p:extLst>
      <p:ext uri="{BB962C8B-B14F-4D97-AF65-F5344CB8AC3E}">
        <p14:creationId xmlns:p14="http://schemas.microsoft.com/office/powerpoint/2010/main" val="38497711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a:bodyPr>
          <a:lstStyle/>
          <a:p>
            <a:pPr rtl="0" fontAlgn="base"/>
            <a:r>
              <a:rPr lang="en-AU" sz="1200" b="1" i="0" kern="1200">
                <a:solidFill>
                  <a:schemeClr val="tx1"/>
                </a:solidFill>
                <a:effectLst/>
                <a:latin typeface="+mn-lt"/>
                <a:ea typeface="+mn-ea"/>
                <a:cs typeface="+mn-cs"/>
              </a:rPr>
              <a:t>Preparation</a:t>
            </a:r>
            <a:r>
              <a:rPr lang="en-AU" sz="1200" b="0" i="0" kern="1200">
                <a:solidFill>
                  <a:schemeClr val="tx1"/>
                </a:solidFill>
                <a:effectLst/>
                <a:latin typeface="+mn-lt"/>
                <a:ea typeface="+mn-ea"/>
                <a:cs typeface="+mn-cs"/>
              </a:rPr>
              <a:t> </a:t>
            </a:r>
          </a:p>
          <a:p>
            <a:pPr marL="228600" indent="-228600" rtl="0" fontAlgn="base">
              <a:buFont typeface="+mj-lt"/>
              <a:buAutoNum type="arabicPeriod"/>
            </a:pPr>
            <a:r>
              <a:rPr lang="en-AU" sz="1200" b="0" i="0" kern="1200">
                <a:solidFill>
                  <a:schemeClr val="tx1"/>
                </a:solidFill>
                <a:effectLst/>
                <a:latin typeface="+mn-lt"/>
                <a:ea typeface="+mn-ea"/>
                <a:cs typeface="+mn-cs"/>
              </a:rPr>
              <a:t>If time is available, you can plan to provide time at the start of the session (e.g., 10 minutes) for staff to review the pre-reading. However, this isn’t essential and you can run the session without staff doing this.</a:t>
            </a:r>
          </a:p>
          <a:p>
            <a:pPr marL="228600" indent="-228600" rtl="0" fontAlgn="base">
              <a:buFont typeface="+mj-lt"/>
              <a:buAutoNum type="arabicPeriod"/>
            </a:pPr>
            <a:r>
              <a:rPr lang="en-GB" sz="1200" kern="1200">
                <a:solidFill>
                  <a:schemeClr val="tx1"/>
                </a:solidFill>
                <a:effectLst/>
                <a:latin typeface="+mn-lt"/>
                <a:ea typeface="+mn-ea"/>
                <a:cs typeface="+mn-cs"/>
              </a:rPr>
              <a:t>Participants will work in pairs throughout the session. </a:t>
            </a:r>
            <a:r>
              <a:rPr lang="en-AU" sz="1200" b="0" i="0" kern="1200">
                <a:solidFill>
                  <a:schemeClr val="tx1"/>
                </a:solidFill>
                <a:effectLst/>
                <a:latin typeface="+mn-lt"/>
                <a:ea typeface="+mn-ea"/>
                <a:cs typeface="+mn-cs"/>
              </a:rPr>
              <a:t>You may want to consider pairing staff: </a:t>
            </a:r>
          </a:p>
          <a:p>
            <a:pPr marL="372600" lvl="1" indent="-228600" rtl="0" fontAlgn="base">
              <a:buFont typeface="+mj-lt"/>
              <a:buAutoNum type="alphaLcParenR"/>
            </a:pPr>
            <a:r>
              <a:rPr lang="en-AU" sz="1200" b="0" i="0" kern="1200">
                <a:solidFill>
                  <a:schemeClr val="tx1"/>
                </a:solidFill>
                <a:effectLst/>
                <a:latin typeface="+mn-lt"/>
                <a:ea typeface="+mn-ea"/>
                <a:cs typeface="+mn-cs"/>
              </a:rPr>
              <a:t>in similar classroom environments - e.g. similar year levels or learning areas </a:t>
            </a:r>
          </a:p>
          <a:p>
            <a:pPr marL="372600" lvl="1" indent="-228600" rtl="0" fontAlgn="base">
              <a:buFont typeface="+mj-lt"/>
              <a:buAutoNum type="alphaLcParenR"/>
            </a:pPr>
            <a:r>
              <a:rPr lang="en-AU" sz="1200" b="0" i="0" kern="1200">
                <a:solidFill>
                  <a:schemeClr val="tx1"/>
                </a:solidFill>
                <a:effectLst/>
                <a:latin typeface="+mn-lt"/>
                <a:ea typeface="+mn-ea"/>
                <a:cs typeface="+mn-cs"/>
              </a:rPr>
              <a:t>who work well together </a:t>
            </a:r>
          </a:p>
          <a:p>
            <a:pPr marL="372600" lvl="1" indent="-228600" rtl="0" fontAlgn="base">
              <a:buFont typeface="+mj-lt"/>
              <a:buAutoNum type="alphaLcParenR"/>
            </a:pPr>
            <a:r>
              <a:rPr lang="en-AU" sz="1200" b="0" i="0" kern="1200">
                <a:solidFill>
                  <a:schemeClr val="tx1"/>
                </a:solidFill>
                <a:effectLst/>
                <a:latin typeface="+mn-lt"/>
                <a:ea typeface="+mn-ea"/>
                <a:cs typeface="+mn-cs"/>
              </a:rPr>
              <a:t>with more effective classroom management practices with those with less. </a:t>
            </a:r>
          </a:p>
          <a:p>
            <a:pPr marL="0" lvl="1" indent="0" rtl="0" fontAlgn="base">
              <a:buNone/>
            </a:pPr>
            <a:endParaRPr lang="en-AU" sz="1200" b="0" i="0" kern="1200">
              <a:solidFill>
                <a:schemeClr val="tx1"/>
              </a:solidFill>
              <a:effectLst/>
              <a:latin typeface="+mn-lt"/>
              <a:ea typeface="+mn-ea"/>
              <a:cs typeface="+mn-cs"/>
            </a:endParaRPr>
          </a:p>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[Read out the purpose of this session from the slide.]</a:t>
            </a:r>
          </a:p>
          <a:p>
            <a:pPr rtl="0" fontAlgn="base"/>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Teaching requires a complex skillset, and it takes time to develop these skills. Rehearsing and receiving feedback in a safe, non-judgemental environment is an effective and evidence-based way to develop our practice. </a:t>
            </a:r>
          </a:p>
          <a:p>
            <a:pPr rtl="0" fontAlgn="base"/>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In this session, we’ll: </a:t>
            </a:r>
          </a:p>
          <a:p>
            <a:pPr marL="171450" indent="-171450" rtl="0" fontAlgn="base">
              <a:buFont typeface="Arial" panose="020B0604020202020204" pitchFamily="34" charset="0"/>
              <a:buChar char="•"/>
            </a:pPr>
            <a:r>
              <a:rPr lang="en-AU" sz="1200" b="0" i="0" kern="1200">
                <a:solidFill>
                  <a:schemeClr val="tx1"/>
                </a:solidFill>
                <a:effectLst/>
                <a:latin typeface="+mn-lt"/>
                <a:ea typeface="+mn-ea"/>
                <a:cs typeface="+mn-cs"/>
              </a:rPr>
              <a:t>discuss practical approaches to developing classroom management practices and skills</a:t>
            </a:r>
          </a:p>
          <a:p>
            <a:pPr marL="171450" indent="-171450" rtl="0" fontAlgn="base">
              <a:buFont typeface="Arial" panose="020B0604020202020204" pitchFamily="34" charset="0"/>
              <a:buChar char="•"/>
            </a:pPr>
            <a:r>
              <a:rPr lang="en-AU" sz="1200" b="0" i="0" kern="1200">
                <a:solidFill>
                  <a:schemeClr val="tx1"/>
                </a:solidFill>
                <a:effectLst/>
                <a:latin typeface="+mn-lt"/>
                <a:ea typeface="+mn-ea"/>
                <a:cs typeface="+mn-cs"/>
              </a:rPr>
              <a:t>review effective practice for gaining attention</a:t>
            </a:r>
          </a:p>
          <a:p>
            <a:pPr marL="171450" indent="-171450" rtl="0" fontAlgn="base">
              <a:buFont typeface="Arial" panose="020B0604020202020204" pitchFamily="34" charset="0"/>
              <a:buChar char="•"/>
            </a:pPr>
            <a:r>
              <a:rPr lang="en-AU" sz="1200" b="0" i="1" kern="1200">
                <a:solidFill>
                  <a:schemeClr val="tx1"/>
                </a:solidFill>
                <a:effectLst/>
                <a:latin typeface="+mn-lt"/>
                <a:ea typeface="+mn-ea"/>
                <a:cs typeface="+mn-cs"/>
              </a:rPr>
              <a:t>[optional] </a:t>
            </a:r>
            <a:r>
              <a:rPr lang="en-AU" sz="1200" b="0" i="0" kern="1200">
                <a:solidFill>
                  <a:schemeClr val="tx1"/>
                </a:solidFill>
                <a:effectLst/>
                <a:latin typeface="+mn-lt"/>
                <a:ea typeface="+mn-ea"/>
                <a:cs typeface="+mn-cs"/>
              </a:rPr>
              <a:t>work on developing your gaining attention by planning and rehearsing in pairs.</a:t>
            </a:r>
          </a:p>
          <a:p>
            <a:pPr rtl="0" fontAlgn="base"/>
            <a:r>
              <a:rPr lang="en-AU" sz="1200" b="0" i="0" kern="1200">
                <a:solidFill>
                  <a:schemeClr val="tx1"/>
                </a:solidFill>
                <a:effectLst/>
                <a:latin typeface="+mn-lt"/>
                <a:ea typeface="+mn-ea"/>
                <a:cs typeface="+mn-cs"/>
              </a:rPr>
              <a:t> </a:t>
            </a:r>
          </a:p>
          <a:p>
            <a:pPr rtl="0" fontAlgn="base"/>
            <a:r>
              <a:rPr lang="en-AU" sz="1200" i="1" kern="1200">
                <a:solidFill>
                  <a:schemeClr val="tx1"/>
                </a:solidFill>
                <a:effectLst/>
                <a:latin typeface="+mn-lt"/>
                <a:ea typeface="+mn-ea"/>
                <a:cs typeface="+mn-cs"/>
              </a:rPr>
              <a:t>[Organise participants into pairs. Throughout this session, they’ll discuss and optionally rehearse with their partner.]</a:t>
            </a:r>
            <a:endParaRPr lang="en-AU" sz="1200" b="0" i="0" kern="1200">
              <a:solidFill>
                <a:schemeClr val="tx1"/>
              </a:solidFill>
              <a:effectLst/>
              <a:latin typeface="+mn-lt"/>
              <a:ea typeface="+mn-ea"/>
              <a:cs typeface="+mn-cs"/>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4</a:t>
            </a:fld>
            <a:endParaRPr lang="en-US"/>
          </a:p>
        </p:txBody>
      </p:sp>
      <p:sp>
        <p:nvSpPr>
          <p:cNvPr id="8" name="Slide Image Placeholder 7">
            <a:extLst>
              <a:ext uri="{FF2B5EF4-FFF2-40B4-BE49-F238E27FC236}">
                <a16:creationId xmlns:a16="http://schemas.microsoft.com/office/drawing/2014/main" id="{CBF6859A-14EC-AAF0-17B8-A3EB3F708924}"/>
              </a:ext>
            </a:extLst>
          </p:cNvPr>
          <p:cNvSpPr>
            <a:spLocks noGrp="1" noRot="1" noChangeAspect="1"/>
          </p:cNvSpPr>
          <p:nvPr>
            <p:ph type="sldImg"/>
          </p:nvPr>
        </p:nvSpPr>
        <p:spPr>
          <a:xfrm>
            <a:off x="777875" y="430213"/>
            <a:ext cx="5759450" cy="3240087"/>
          </a:xfrm>
        </p:spPr>
      </p:sp>
    </p:spTree>
    <p:extLst>
      <p:ext uri="{BB962C8B-B14F-4D97-AF65-F5344CB8AC3E}">
        <p14:creationId xmlns:p14="http://schemas.microsoft.com/office/powerpoint/2010/main" val="338253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a:t>Facilitator notes</a:t>
            </a:r>
          </a:p>
          <a:p>
            <a:r>
              <a:rPr lang="en-AU" noProof="0"/>
              <a:t>This professional learning supports teachers to achieve expectations in these APST focus areas.</a:t>
            </a:r>
          </a:p>
        </p:txBody>
      </p:sp>
      <p:sp>
        <p:nvSpPr>
          <p:cNvPr id="6" name="Slide Number Placeholder 5"/>
          <p:cNvSpPr>
            <a:spLocks noGrp="1"/>
          </p:cNvSpPr>
          <p:nvPr>
            <p:ph type="sldNum" sz="quarter" idx="5"/>
          </p:nvPr>
        </p:nvSpPr>
        <p:spPr/>
        <p:txBody>
          <a:bodyPr/>
          <a:lstStyle/>
          <a:p>
            <a:fld id="{B36E7EC0-9BE3-5541-9D76-7DE32A6C9D42}" type="slidenum">
              <a:rPr lang="en-US" smtClean="0"/>
              <a:pPr/>
              <a:t>5</a:t>
            </a:fld>
            <a:endParaRPr lang="en-US"/>
          </a:p>
        </p:txBody>
      </p:sp>
      <p:sp>
        <p:nvSpPr>
          <p:cNvPr id="9" name="Slide Image Placeholder 8">
            <a:extLst>
              <a:ext uri="{FF2B5EF4-FFF2-40B4-BE49-F238E27FC236}">
                <a16:creationId xmlns:a16="http://schemas.microsoft.com/office/drawing/2014/main" id="{B38753A1-8300-F9C0-3D2E-9B827B38CB95}"/>
              </a:ext>
            </a:extLst>
          </p:cNvPr>
          <p:cNvSpPr>
            <a:spLocks noGrp="1" noRot="1" noChangeAspect="1"/>
          </p:cNvSpPr>
          <p:nvPr>
            <p:ph type="sldImg"/>
          </p:nvPr>
        </p:nvSpPr>
        <p:spPr>
          <a:xfrm>
            <a:off x="777875" y="430213"/>
            <a:ext cx="5759450" cy="3240087"/>
          </a:xfrm>
        </p:spPr>
      </p:sp>
    </p:spTree>
    <p:extLst>
      <p:ext uri="{BB962C8B-B14F-4D97-AF65-F5344CB8AC3E}">
        <p14:creationId xmlns:p14="http://schemas.microsoft.com/office/powerpoint/2010/main" val="30241665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If you’d like to read more about gaining attention after today’s session, you can refer to Chapter 8 in the handbook previously sent to you.</a:t>
            </a:r>
          </a:p>
        </p:txBody>
      </p:sp>
      <p:sp>
        <p:nvSpPr>
          <p:cNvPr id="6" name="Slide Number Placeholder 5"/>
          <p:cNvSpPr>
            <a:spLocks noGrp="1"/>
          </p:cNvSpPr>
          <p:nvPr>
            <p:ph type="sldNum" sz="quarter" idx="5"/>
          </p:nvPr>
        </p:nvSpPr>
        <p:spPr/>
        <p:txBody>
          <a:bodyPr/>
          <a:lstStyle/>
          <a:p>
            <a:fld id="{B36E7EC0-9BE3-5541-9D76-7DE32A6C9D42}" type="slidenum">
              <a:rPr lang="en-US" smtClean="0"/>
              <a:pPr/>
              <a:t>6</a:t>
            </a:fld>
            <a:endParaRPr lang="en-US"/>
          </a:p>
        </p:txBody>
      </p:sp>
      <p:sp>
        <p:nvSpPr>
          <p:cNvPr id="7" name="Slide Image Placeholder 6">
            <a:extLst>
              <a:ext uri="{FF2B5EF4-FFF2-40B4-BE49-F238E27FC236}">
                <a16:creationId xmlns:a16="http://schemas.microsoft.com/office/drawing/2014/main" id="{E0BBE0B6-693F-0864-7F5B-AF7757D61394}"/>
              </a:ext>
            </a:extLst>
          </p:cNvPr>
          <p:cNvSpPr>
            <a:spLocks noGrp="1" noRot="1" noChangeAspect="1"/>
          </p:cNvSpPr>
          <p:nvPr>
            <p:ph type="sldImg"/>
          </p:nvPr>
        </p:nvSpPr>
        <p:spPr>
          <a:xfrm>
            <a:off x="777875" y="430213"/>
            <a:ext cx="5759450" cy="3240087"/>
          </a:xfrm>
        </p:spPr>
      </p:sp>
    </p:spTree>
    <p:extLst>
      <p:ext uri="{BB962C8B-B14F-4D97-AF65-F5344CB8AC3E}">
        <p14:creationId xmlns:p14="http://schemas.microsoft.com/office/powerpoint/2010/main" val="1991560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2BFDE-ACF9-6E99-7717-8F85C1BA291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953436F-A1B4-1B09-859E-D3488555A923}"/>
              </a:ext>
            </a:extLst>
          </p:cNvPr>
          <p:cNvSpPr>
            <a:spLocks noGrp="1"/>
          </p:cNvSpPr>
          <p:nvPr>
            <p:ph type="body" idx="1"/>
          </p:nvPr>
        </p:nvSpPr>
        <p:spPr/>
        <p:txBody>
          <a:bodyPr/>
          <a:lstStyle/>
          <a:p>
            <a:r>
              <a:rPr lang="en-AU" sz="1200" b="1" kern="1200">
                <a:solidFill>
                  <a:schemeClr val="tx1"/>
                </a:solidFill>
                <a:effectLst/>
                <a:latin typeface="+mn-lt"/>
                <a:ea typeface="+mn-ea"/>
                <a:cs typeface="+mn-cs"/>
              </a:rPr>
              <a:t>Preparation</a:t>
            </a:r>
            <a:endParaRPr lang="en-AU" sz="1200" kern="1200">
              <a:solidFill>
                <a:schemeClr val="tx1"/>
              </a:solidFill>
              <a:effectLst/>
              <a:latin typeface="+mn-lt"/>
              <a:ea typeface="+mn-ea"/>
              <a:cs typeface="+mn-cs"/>
            </a:endParaRPr>
          </a:p>
          <a:p>
            <a:pPr fontAlgn="t"/>
            <a:r>
              <a:rPr lang="en-AU" sz="1200" kern="1200">
                <a:solidFill>
                  <a:schemeClr val="tx1"/>
                </a:solidFill>
                <a:effectLst/>
                <a:latin typeface="+mn-lt"/>
                <a:ea typeface="+mn-ea"/>
                <a:cs typeface="+mn-cs"/>
              </a:rPr>
              <a:t>If you’re not including the rehearsal and feedback activity (slide 12), you can remove the instruction about rehearsal and feedback from the facilitator notes.</a:t>
            </a:r>
          </a:p>
          <a:p>
            <a:pPr fontAlgn="t"/>
            <a:r>
              <a:rPr lang="en-AU" sz="1200" kern="1200">
                <a:solidFill>
                  <a:schemeClr val="tx1"/>
                </a:solidFill>
                <a:effectLst/>
                <a:latin typeface="+mn-lt"/>
                <a:ea typeface="+mn-ea"/>
                <a:cs typeface="+mn-cs"/>
              </a:rPr>
              <a:t> </a:t>
            </a:r>
          </a:p>
          <a:p>
            <a:r>
              <a:rPr lang="en-AU" sz="1200" b="1" kern="1200">
                <a:solidFill>
                  <a:schemeClr val="tx1"/>
                </a:solidFill>
                <a:effectLst/>
                <a:latin typeface="+mn-lt"/>
                <a:ea typeface="+mn-ea"/>
                <a:cs typeface="+mn-cs"/>
              </a:rPr>
              <a:t>Facilitator notes</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The 5 stages shown on this slide support teachers to develop their practices and skills.</a:t>
            </a:r>
          </a:p>
          <a:p>
            <a:r>
              <a:rPr lang="en-AU" sz="1200" kern="1200">
                <a:solidFill>
                  <a:schemeClr val="tx1"/>
                </a:solidFill>
                <a:effectLst/>
                <a:latin typeface="+mn-lt"/>
                <a:ea typeface="+mn-ea"/>
                <a:cs typeface="+mn-cs"/>
              </a:rPr>
              <a:t> </a:t>
            </a:r>
          </a:p>
          <a:p>
            <a:r>
              <a:rPr lang="en-AU" sz="1200" i="1" kern="1200">
                <a:solidFill>
                  <a:schemeClr val="tx1"/>
                </a:solidFill>
                <a:effectLst/>
                <a:latin typeface="+mn-lt"/>
                <a:ea typeface="+mn-ea"/>
                <a:cs typeface="+mn-cs"/>
              </a:rPr>
              <a:t>[Give participants time to read the slide.]</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 </a:t>
            </a:r>
          </a:p>
          <a:p>
            <a:r>
              <a:rPr lang="en-AU" sz="1200" kern="1200">
                <a:solidFill>
                  <a:schemeClr val="tx1"/>
                </a:solidFill>
                <a:effectLst/>
                <a:latin typeface="+mn-lt"/>
                <a:ea typeface="+mn-ea"/>
                <a:cs typeface="+mn-cs"/>
              </a:rPr>
              <a:t>You may have heard the term ‘deliberate practice’ used to describe this approach to professional learning. Today’s session will focus on building knowledge and reflecting. You’ll also have the opportunity to rehearse and seek feedback. After today’s session, you can practise in your classroom. </a:t>
            </a:r>
          </a:p>
          <a:p>
            <a:r>
              <a:rPr lang="en-AU" sz="1200" kern="1200">
                <a:solidFill>
                  <a:schemeClr val="tx1"/>
                </a:solidFill>
                <a:effectLst/>
                <a:latin typeface="+mn-lt"/>
                <a:ea typeface="+mn-ea"/>
                <a:cs typeface="+mn-cs"/>
              </a:rPr>
              <a:t> </a:t>
            </a:r>
          </a:p>
          <a:p>
            <a:r>
              <a:rPr lang="en-GB" sz="1200" i="1" kern="1200">
                <a:solidFill>
                  <a:schemeClr val="tx1"/>
                </a:solidFill>
                <a:effectLst/>
                <a:latin typeface="+mn-lt"/>
                <a:ea typeface="+mn-ea"/>
                <a:cs typeface="+mn-cs"/>
              </a:rPr>
              <a:t>[Outline any other support and/or mentoring available for participants following this session.]</a:t>
            </a:r>
            <a:endParaRPr lang="en-AU" b="0" i="0">
              <a:solidFill>
                <a:srgbClr val="000000"/>
              </a:solidFill>
              <a:effectLst/>
              <a:latin typeface="Segoe UI" panose="020B0502040204020203" pitchFamily="34" charset="0"/>
            </a:endParaRPr>
          </a:p>
        </p:txBody>
      </p:sp>
      <p:sp>
        <p:nvSpPr>
          <p:cNvPr id="6" name="Slide Number Placeholder 5">
            <a:extLst>
              <a:ext uri="{FF2B5EF4-FFF2-40B4-BE49-F238E27FC236}">
                <a16:creationId xmlns:a16="http://schemas.microsoft.com/office/drawing/2014/main" id="{03485A98-BA51-C2D4-A98E-2432EC8F2CDE}"/>
              </a:ext>
            </a:extLst>
          </p:cNvPr>
          <p:cNvSpPr>
            <a:spLocks noGrp="1"/>
          </p:cNvSpPr>
          <p:nvPr>
            <p:ph type="sldNum" sz="quarter" idx="5"/>
          </p:nvPr>
        </p:nvSpPr>
        <p:spPr/>
        <p:txBody>
          <a:bodyPr/>
          <a:lstStyle/>
          <a:p>
            <a:fld id="{B36E7EC0-9BE3-5541-9D76-7DE32A6C9D42}" type="slidenum">
              <a:rPr lang="en-US" smtClean="0"/>
              <a:pPr/>
              <a:t>7</a:t>
            </a:fld>
            <a:endParaRPr lang="en-US"/>
          </a:p>
        </p:txBody>
      </p:sp>
      <p:sp>
        <p:nvSpPr>
          <p:cNvPr id="9" name="Slide Image Placeholder 8">
            <a:extLst>
              <a:ext uri="{FF2B5EF4-FFF2-40B4-BE49-F238E27FC236}">
                <a16:creationId xmlns:a16="http://schemas.microsoft.com/office/drawing/2014/main" id="{52DB6689-326C-4A40-C197-251A5B82150C}"/>
              </a:ext>
            </a:extLst>
          </p:cNvPr>
          <p:cNvSpPr>
            <a:spLocks noGrp="1" noRot="1" noChangeAspect="1"/>
          </p:cNvSpPr>
          <p:nvPr>
            <p:ph type="sldImg"/>
          </p:nvPr>
        </p:nvSpPr>
        <p:spPr>
          <a:xfrm>
            <a:off x="777875" y="430213"/>
            <a:ext cx="5759450" cy="3240087"/>
          </a:xfrm>
        </p:spPr>
      </p:sp>
    </p:spTree>
    <p:extLst>
      <p:ext uri="{BB962C8B-B14F-4D97-AF65-F5344CB8AC3E}">
        <p14:creationId xmlns:p14="http://schemas.microsoft.com/office/powerpoint/2010/main" val="33452266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85000" lnSpcReduction="20000"/>
          </a:bodyPr>
          <a:lstStyle/>
          <a:p>
            <a:pPr rtl="0" fontAlgn="base"/>
            <a:r>
              <a:rPr lang="en-AU" sz="1200" b="1" i="0" kern="1200">
                <a:solidFill>
                  <a:schemeClr val="tx1"/>
                </a:solidFill>
                <a:effectLst/>
                <a:latin typeface="+mn-lt"/>
                <a:ea typeface="+mn-ea"/>
                <a:cs typeface="+mn-cs"/>
              </a:rPr>
              <a:t>Preparation </a:t>
            </a:r>
            <a:r>
              <a:rPr lang="en-AU" sz="1200" b="0" i="0" kern="1200">
                <a:solidFill>
                  <a:schemeClr val="tx1"/>
                </a:solidFill>
                <a:effectLst/>
                <a:latin typeface="+mn-lt"/>
                <a:ea typeface="+mn-ea"/>
                <a:cs typeface="+mn-cs"/>
              </a:rPr>
              <a:t> </a:t>
            </a:r>
          </a:p>
          <a:p>
            <a:pPr marL="0" indent="0" rtl="0" fontAlgn="base">
              <a:buFont typeface="+mj-lt"/>
              <a:buNone/>
            </a:pPr>
            <a:r>
              <a:rPr lang="en-AU" sz="1200" b="0" i="0" kern="1200">
                <a:solidFill>
                  <a:schemeClr val="tx1"/>
                </a:solidFill>
                <a:effectLst/>
                <a:latin typeface="+mn-lt"/>
                <a:ea typeface="+mn-ea"/>
                <a:cs typeface="+mn-cs"/>
              </a:rPr>
              <a:t>Prepare to share your own experiences in relation to the questions on the slide. Being open about aspects of your own practice that you’ve refined, and what you still need to refine, will support participants to reflect and rehearse without feeling judged. </a:t>
            </a:r>
          </a:p>
          <a:p>
            <a:pPr rtl="0" fontAlgn="base"/>
            <a:r>
              <a:rPr lang="en-AU" sz="1200" b="0" i="0" kern="1200">
                <a:solidFill>
                  <a:schemeClr val="tx1"/>
                </a:solidFill>
                <a:effectLst/>
                <a:latin typeface="+mn-lt"/>
                <a:ea typeface="+mn-ea"/>
                <a:cs typeface="+mn-cs"/>
              </a:rPr>
              <a:t> </a:t>
            </a:r>
          </a:p>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Before you work on refining your practice, we’ll review some information about gaining attention. </a:t>
            </a:r>
          </a:p>
          <a:p>
            <a:endParaRPr lang="en-AU" b="1" noProof="0"/>
          </a:p>
          <a:p>
            <a:r>
              <a:rPr lang="en-AU" sz="1200" b="0" i="1" kern="1200">
                <a:solidFill>
                  <a:schemeClr val="tx1"/>
                </a:solidFill>
                <a:effectLst/>
                <a:latin typeface="+mn-lt"/>
                <a:ea typeface="+mn-ea"/>
                <a:cs typeface="+mn-cs"/>
              </a:rPr>
              <a:t>[ADVANCE THE PRESENTATION and give participants time to read the definition.]</a:t>
            </a:r>
          </a:p>
          <a:p>
            <a:endParaRPr lang="en-AU" sz="1200" b="0" i="0" kern="1200" noProof="0">
              <a:solidFill>
                <a:schemeClr val="tx1"/>
              </a:solidFill>
              <a:effectLst/>
              <a:latin typeface="+mn-lt"/>
              <a:ea typeface="+mn-ea"/>
              <a:cs typeface="+mn-cs"/>
            </a:endParaRPr>
          </a:p>
          <a:p>
            <a:pPr rtl="0" fontAlgn="base"/>
            <a:r>
              <a:rPr lang="en-AU" sz="1200" b="0" i="1" kern="1200">
                <a:solidFill>
                  <a:schemeClr val="tx1"/>
                </a:solidFill>
                <a:effectLst/>
                <a:latin typeface="+mn-lt"/>
                <a:ea typeface="+mn-ea"/>
                <a:cs typeface="+mn-cs"/>
              </a:rPr>
              <a:t>[ADVANCE THE PRESENTATION to reveal the questions.]</a:t>
            </a:r>
            <a:endParaRPr lang="en-AU" sz="1200" b="0" i="0" kern="1200">
              <a:solidFill>
                <a:schemeClr val="tx1"/>
              </a:solidFill>
              <a:effectLst/>
              <a:latin typeface="+mn-lt"/>
              <a:ea typeface="+mn-ea"/>
              <a:cs typeface="+mn-cs"/>
            </a:endParaRP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[Give participants a minute to reflect individually then conduct a whole-group discussion.]</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[ADVANCE THE PRESENTATION to reveal the ‘Why we use it’ section. </a:t>
            </a:r>
            <a:r>
              <a:rPr lang="en-US" sz="1200" b="0" i="1" kern="1200">
                <a:solidFill>
                  <a:schemeClr val="tx1"/>
                </a:solidFill>
                <a:effectLst/>
                <a:latin typeface="+mn-lt"/>
                <a:ea typeface="+mn-ea"/>
                <a:cs typeface="+mn-cs"/>
              </a:rPr>
              <a:t>Share the following points if they weren’t mentioned in the discussion:</a:t>
            </a:r>
            <a:r>
              <a:rPr lang="en-AU" sz="1200" b="0" i="1" kern="1200">
                <a:solidFill>
                  <a:schemeClr val="tx1"/>
                </a:solidFill>
                <a:effectLst/>
                <a:latin typeface="+mn-lt"/>
                <a:ea typeface="+mn-ea"/>
                <a:cs typeface="+mn-cs"/>
              </a:rPr>
              <a:t>]</a:t>
            </a:r>
            <a:br>
              <a:rPr lang="en-AU" sz="1200" b="0" i="0" kern="1200">
                <a:solidFill>
                  <a:schemeClr val="tx1"/>
                </a:solidFill>
                <a:effectLst/>
                <a:latin typeface="+mn-lt"/>
                <a:ea typeface="+mn-ea"/>
                <a:cs typeface="+mn-cs"/>
              </a:rPr>
            </a:br>
            <a:endParaRPr lang="en-AU" sz="1200" b="0" i="0" kern="1200">
              <a:solidFill>
                <a:schemeClr val="tx1"/>
              </a:solidFill>
              <a:effectLst/>
              <a:latin typeface="+mn-lt"/>
              <a:ea typeface="+mn-ea"/>
              <a:cs typeface="+mn-cs"/>
            </a:endParaRPr>
          </a:p>
          <a:p>
            <a:r>
              <a:rPr lang="en-AU" b="1" noProof="0"/>
              <a:t>Safety</a:t>
            </a:r>
            <a:r>
              <a:rPr lang="en-AU" noProof="0"/>
              <a:t> is the number one priority of every school. A routine for gaining all students’ attention supports safety.</a:t>
            </a:r>
          </a:p>
          <a:p>
            <a:endParaRPr lang="en-AU" noProof="0"/>
          </a:p>
          <a:p>
            <a:r>
              <a:rPr lang="en-AU" noProof="0"/>
              <a:t>It also:</a:t>
            </a:r>
          </a:p>
          <a:p>
            <a:pPr lvl="1"/>
            <a:r>
              <a:rPr lang="en-AU" noProof="0"/>
              <a:t>supports the effective operation of the school and classrooms, maximising learning time while keeping everyone safe</a:t>
            </a:r>
          </a:p>
          <a:p>
            <a:pPr lvl="1"/>
            <a:r>
              <a:rPr lang="en-AU" noProof="0"/>
              <a:t>ensures students don’t miss critical information </a:t>
            </a:r>
          </a:p>
          <a:p>
            <a:pPr lvl="1"/>
            <a:r>
              <a:rPr lang="en-AU" noProof="0"/>
              <a:t>provides clear guidelines to students and supports shared understanding and practice</a:t>
            </a:r>
          </a:p>
          <a:p>
            <a:pPr lvl="1"/>
            <a:r>
              <a:rPr lang="en-AU" noProof="0"/>
              <a:t>builds positive connections with students when we interact positively with them while gaining their attention</a:t>
            </a:r>
          </a:p>
          <a:p>
            <a:pPr lvl="1"/>
            <a:r>
              <a:rPr lang="en-AU" noProof="0"/>
              <a:t>provides predictability because routines don’t often change and are the same every day. People, including students, love predictability. They like to know what to expect and what’s expected of them, and they like to know that this is consistent. ‘Predictability’ doesn’t mean that our routines never change. We reflect on and refine our routines as the need arises and prepare our students when things need to change.</a:t>
            </a:r>
          </a:p>
          <a:p>
            <a:pPr lvl="1"/>
            <a:r>
              <a:rPr lang="en-AU" noProof="0"/>
              <a:t>helps to manage cognitive load with a consistent and predictable routine, reducing wasted learning time and freeing up students’ working memory to focus on learning.</a:t>
            </a: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8</a:t>
            </a:fld>
            <a:endParaRPr lang="en-US"/>
          </a:p>
        </p:txBody>
      </p:sp>
      <p:sp>
        <p:nvSpPr>
          <p:cNvPr id="8" name="Slide Image Placeholder 7">
            <a:extLst>
              <a:ext uri="{FF2B5EF4-FFF2-40B4-BE49-F238E27FC236}">
                <a16:creationId xmlns:a16="http://schemas.microsoft.com/office/drawing/2014/main" id="{6AE16A79-F191-77B3-131D-32A1192137E5}"/>
              </a:ext>
            </a:extLst>
          </p:cNvPr>
          <p:cNvSpPr>
            <a:spLocks noGrp="1" noRot="1" noChangeAspect="1"/>
          </p:cNvSpPr>
          <p:nvPr>
            <p:ph type="sldImg"/>
          </p:nvPr>
        </p:nvSpPr>
        <p:spPr>
          <a:xfrm>
            <a:off x="777875" y="430213"/>
            <a:ext cx="5759450" cy="3240087"/>
          </a:xfrm>
        </p:spPr>
      </p:sp>
    </p:spTree>
    <p:extLst>
      <p:ext uri="{BB962C8B-B14F-4D97-AF65-F5344CB8AC3E}">
        <p14:creationId xmlns:p14="http://schemas.microsoft.com/office/powerpoint/2010/main" val="20513486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rtl="0" fontAlgn="base"/>
            <a:r>
              <a:rPr lang="en-AU" sz="1200" b="1" i="0" kern="1200">
                <a:solidFill>
                  <a:schemeClr val="tx1"/>
                </a:solidFill>
                <a:effectLst/>
                <a:latin typeface="+mn-lt"/>
                <a:ea typeface="+mn-ea"/>
                <a:cs typeface="+mn-cs"/>
              </a:rPr>
              <a:t>Preparation</a:t>
            </a:r>
            <a:r>
              <a:rPr lang="en-AU" sz="1200" b="0" i="0" kern="1200">
                <a:solidFill>
                  <a:schemeClr val="tx1"/>
                </a:solidFill>
                <a:effectLst/>
                <a:latin typeface="+mn-lt"/>
                <a:ea typeface="+mn-ea"/>
                <a:cs typeface="+mn-cs"/>
              </a:rPr>
              <a:t> </a:t>
            </a:r>
          </a:p>
          <a:p>
            <a:pPr marL="228600" indent="-228600" rtl="0" fontAlgn="base">
              <a:buFont typeface="+mj-lt"/>
              <a:buAutoNum type="arabicPeriod"/>
            </a:pPr>
            <a:r>
              <a:rPr lang="en-AU" sz="1200" b="0" i="0" kern="1200">
                <a:solidFill>
                  <a:schemeClr val="tx1"/>
                </a:solidFill>
                <a:effectLst/>
                <a:latin typeface="+mn-lt"/>
                <a:ea typeface="+mn-ea"/>
                <a:cs typeface="+mn-cs"/>
              </a:rPr>
              <a:t>Please edit the slide to reflect your context. </a:t>
            </a:r>
          </a:p>
          <a:p>
            <a:pPr marL="228600" indent="-228600" rtl="0" fontAlgn="base">
              <a:buFont typeface="+mj-lt"/>
              <a:buAutoNum type="arabicPeriod"/>
            </a:pPr>
            <a:r>
              <a:rPr lang="en-AU" sz="1200" b="0" i="0" kern="1200">
                <a:solidFill>
                  <a:schemeClr val="tx1"/>
                </a:solidFill>
                <a:effectLst/>
                <a:latin typeface="+mn-lt"/>
                <a:ea typeface="+mn-ea"/>
                <a:cs typeface="+mn-cs"/>
              </a:rPr>
              <a:t>Please add your school’s expectations for students in this routine. </a:t>
            </a:r>
          </a:p>
          <a:p>
            <a:pPr marL="228600" indent="-228600" rtl="0" fontAlgn="base">
              <a:buFont typeface="+mj-lt"/>
              <a:buAutoNum type="arabicPeriod"/>
            </a:pPr>
            <a:r>
              <a:rPr lang="en-AU" sz="1200" b="0" i="0" kern="1200">
                <a:solidFill>
                  <a:schemeClr val="tx1"/>
                </a:solidFill>
                <a:effectLst/>
                <a:latin typeface="+mn-lt"/>
                <a:ea typeface="+mn-ea"/>
                <a:cs typeface="+mn-cs"/>
              </a:rPr>
              <a:t>Prepare to explain the actions listed on the slide, referring to Chapter 8 of the handbook and your school’s expectations. </a:t>
            </a:r>
          </a:p>
          <a:p>
            <a:pPr rtl="0" fontAlgn="base"/>
            <a:r>
              <a:rPr lang="en-AU" sz="1200" b="0" i="0" kern="1200">
                <a:solidFill>
                  <a:schemeClr val="tx1"/>
                </a:solidFill>
                <a:effectLst/>
                <a:latin typeface="+mn-lt"/>
                <a:ea typeface="+mn-ea"/>
                <a:cs typeface="+mn-cs"/>
              </a:rPr>
              <a:t> </a:t>
            </a:r>
          </a:p>
          <a:p>
            <a:pPr rtl="0" fontAlgn="base"/>
            <a:r>
              <a:rPr lang="en-AU" sz="1200" b="1" i="0" kern="1200">
                <a:solidFill>
                  <a:schemeClr val="tx1"/>
                </a:solidFill>
                <a:effectLst/>
                <a:latin typeface="+mn-lt"/>
                <a:ea typeface="+mn-ea"/>
                <a:cs typeface="+mn-cs"/>
              </a:rPr>
              <a:t>Facilitator notes </a:t>
            </a:r>
            <a:r>
              <a:rPr lang="en-AU" sz="1200" b="0" i="0" kern="1200">
                <a:solidFill>
                  <a:schemeClr val="tx1"/>
                </a:solidFill>
                <a:effectLst/>
                <a:latin typeface="+mn-lt"/>
                <a:ea typeface="+mn-ea"/>
                <a:cs typeface="+mn-cs"/>
              </a:rPr>
              <a:t> </a:t>
            </a:r>
          </a:p>
          <a:p>
            <a:r>
              <a:rPr lang="en-AU" sz="1200" b="0" i="1">
                <a:solidFill>
                  <a:srgbClr val="000000"/>
                </a:solidFill>
                <a:effectLst/>
                <a:latin typeface="Montserrat" panose="00000500000000000000" pitchFamily="2" charset="0"/>
              </a:rPr>
              <a:t>[Give participants time to read the slide. Invite questions or requests for clarification.</a:t>
            </a:r>
            <a:r>
              <a:rPr lang="en-AU" sz="1200" b="0" i="0">
                <a:solidFill>
                  <a:srgbClr val="000000"/>
                </a:solidFill>
                <a:effectLst/>
                <a:latin typeface="Montserrat" panose="00000500000000000000" pitchFamily="2" charset="0"/>
              </a:rPr>
              <a:t>]</a:t>
            </a:r>
            <a:endParaRPr lang="en-AU" b="1" noProof="0"/>
          </a:p>
        </p:txBody>
      </p:sp>
      <p:sp>
        <p:nvSpPr>
          <p:cNvPr id="6" name="Slide Number Placeholder 5"/>
          <p:cNvSpPr>
            <a:spLocks noGrp="1"/>
          </p:cNvSpPr>
          <p:nvPr>
            <p:ph type="sldNum" sz="quarter" idx="5"/>
          </p:nvPr>
        </p:nvSpPr>
        <p:spPr/>
        <p:txBody>
          <a:bodyPr/>
          <a:lstStyle/>
          <a:p>
            <a:fld id="{B36E7EC0-9BE3-5541-9D76-7DE32A6C9D42}" type="slidenum">
              <a:rPr lang="en-US" smtClean="0"/>
              <a:pPr/>
              <a:t>9</a:t>
            </a:fld>
            <a:endParaRPr lang="en-US"/>
          </a:p>
        </p:txBody>
      </p:sp>
      <p:sp>
        <p:nvSpPr>
          <p:cNvPr id="8" name="Slide Image Placeholder 7">
            <a:extLst>
              <a:ext uri="{FF2B5EF4-FFF2-40B4-BE49-F238E27FC236}">
                <a16:creationId xmlns:a16="http://schemas.microsoft.com/office/drawing/2014/main" id="{EC90166F-90DC-A640-CEC3-2A2BCF54F063}"/>
              </a:ext>
            </a:extLst>
          </p:cNvPr>
          <p:cNvSpPr>
            <a:spLocks noGrp="1" noRot="1" noChangeAspect="1"/>
          </p:cNvSpPr>
          <p:nvPr>
            <p:ph type="sldImg"/>
          </p:nvPr>
        </p:nvSpPr>
        <p:spPr>
          <a:xfrm>
            <a:off x="777875" y="430213"/>
            <a:ext cx="5759450" cy="3240087"/>
          </a:xfrm>
        </p:spPr>
      </p:sp>
    </p:spTree>
    <p:extLst>
      <p:ext uri="{BB962C8B-B14F-4D97-AF65-F5344CB8AC3E}">
        <p14:creationId xmlns:p14="http://schemas.microsoft.com/office/powerpoint/2010/main" val="26492702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389467" y="3776133"/>
            <a:ext cx="6485466" cy="5715000"/>
          </a:xfrm>
        </p:spPr>
        <p:txBody>
          <a:bodyPr>
            <a:normAutofit fontScale="92500"/>
          </a:bodyPr>
          <a:lstStyle/>
          <a:p>
            <a:pPr rtl="0" fontAlgn="base"/>
            <a:r>
              <a:rPr lang="en-AU" sz="1200" b="1" i="0" kern="1200">
                <a:solidFill>
                  <a:schemeClr val="tx1"/>
                </a:solidFill>
                <a:effectLst/>
                <a:latin typeface="+mn-lt"/>
                <a:ea typeface="+mn-ea"/>
                <a:cs typeface="+mn-cs"/>
              </a:rPr>
              <a:t>Preparation</a:t>
            </a:r>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1.  Select at least one example of practice from the video on this slide to show participants. Here are time codes for each example:</a:t>
            </a:r>
          </a:p>
          <a:p>
            <a:pPr lvl="4"/>
            <a:r>
              <a:rPr lang="en-AU" noProof="0"/>
              <a:t>01:30 : upper secondary</a:t>
            </a:r>
          </a:p>
          <a:p>
            <a:pPr lvl="4"/>
            <a:r>
              <a:rPr lang="en-AU" noProof="0"/>
              <a:t>04:48 : upper primary</a:t>
            </a:r>
          </a:p>
          <a:p>
            <a:pPr lvl="4"/>
            <a:r>
              <a:rPr lang="en-AU" noProof="0"/>
              <a:t>08:53 : middle and upper secondary.</a:t>
            </a:r>
          </a:p>
          <a:p>
            <a:pPr marL="228600" indent="-228600" rtl="0" fontAlgn="base">
              <a:buAutoNum type="arabicPeriod" startAt="2"/>
            </a:pPr>
            <a:r>
              <a:rPr lang="en-AU" sz="1200" b="0" i="0" kern="1200">
                <a:solidFill>
                  <a:schemeClr val="tx1"/>
                </a:solidFill>
                <a:effectLst/>
                <a:latin typeface="+mn-lt"/>
                <a:ea typeface="+mn-ea"/>
                <a:cs typeface="+mn-cs"/>
              </a:rPr>
              <a:t>Check the video for any contextual factors that might distract from the teacher’s actions and words - e.g., uniforms, seating arrangements, room decor, age of students. Mentioning these before watching the video will support participants to focus instead on the classroom practice demonstrated in the video. </a:t>
            </a:r>
          </a:p>
          <a:p>
            <a:pPr marL="228600" indent="-228600" rtl="0" fontAlgn="base">
              <a:buAutoNum type="arabicPeriod" startAt="3"/>
            </a:pPr>
            <a:r>
              <a:rPr lang="en-AU" sz="1200" b="0" i="0" kern="1200">
                <a:solidFill>
                  <a:schemeClr val="tx1"/>
                </a:solidFill>
                <a:effectLst/>
                <a:latin typeface="+mn-lt"/>
                <a:ea typeface="+mn-ea"/>
                <a:cs typeface="+mn-cs"/>
              </a:rPr>
              <a:t>Prepare to share a reflection on the video, being clear that your own practice is still a work in progress. Identify elements of your own practice that you want to refine.</a:t>
            </a:r>
          </a:p>
          <a:p>
            <a:pPr marL="0" indent="0" rtl="0" fontAlgn="base">
              <a:buNone/>
            </a:pPr>
            <a:r>
              <a:rPr lang="en-AU" sz="1200" b="0" i="0" kern="1200">
                <a:solidFill>
                  <a:schemeClr val="tx1"/>
                </a:solidFill>
                <a:effectLst/>
                <a:latin typeface="+mn-lt"/>
                <a:ea typeface="+mn-ea"/>
                <a:cs typeface="+mn-cs"/>
              </a:rPr>
              <a:t>      This can help participants feel safe when rehearsing. </a:t>
            </a:r>
          </a:p>
          <a:p>
            <a:endParaRPr lang="en-AU" b="1" noProof="0"/>
          </a:p>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While this video depicts other Australian schools and classrooms, the principles of effective practice apply in every context. Therefore, there’s much we can learn from it. </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[Mention any contextual factors in the video that might be distracting. Ask participants to focus on the teacher's words and actions rather than these.]</a:t>
            </a:r>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[Play selected example(s) from the video.]</a:t>
            </a:r>
            <a:endParaRPr lang="en-AU" sz="1200" b="0" i="0" kern="1200">
              <a:solidFill>
                <a:schemeClr val="tx1"/>
              </a:solidFill>
              <a:effectLst/>
              <a:latin typeface="+mn-lt"/>
              <a:ea typeface="+mn-ea"/>
              <a:cs typeface="+mn-cs"/>
            </a:endParaRP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[Share your own reflection from watching the video, including elements demonstrated in the video that you can work on to refine your practice.]</a:t>
            </a: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10</a:t>
            </a:fld>
            <a:endParaRPr lang="en-US"/>
          </a:p>
        </p:txBody>
      </p:sp>
      <p:sp>
        <p:nvSpPr>
          <p:cNvPr id="8" name="Slide Image Placeholder 7">
            <a:extLst>
              <a:ext uri="{FF2B5EF4-FFF2-40B4-BE49-F238E27FC236}">
                <a16:creationId xmlns:a16="http://schemas.microsoft.com/office/drawing/2014/main" id="{45F23591-4CA1-2D69-1C2F-FDAE1CFC479D}"/>
              </a:ext>
            </a:extLst>
          </p:cNvPr>
          <p:cNvSpPr>
            <a:spLocks noGrp="1" noRot="1" noChangeAspect="1"/>
          </p:cNvSpPr>
          <p:nvPr>
            <p:ph type="sldImg"/>
          </p:nvPr>
        </p:nvSpPr>
        <p:spPr>
          <a:xfrm>
            <a:off x="777875" y="430213"/>
            <a:ext cx="5759450" cy="3240087"/>
          </a:xfrm>
        </p:spPr>
      </p:sp>
    </p:spTree>
    <p:extLst>
      <p:ext uri="{BB962C8B-B14F-4D97-AF65-F5344CB8AC3E}">
        <p14:creationId xmlns:p14="http://schemas.microsoft.com/office/powerpoint/2010/main" val="1955935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Prompt participants to review the elements for success and then give them 5 minutes to share responses to the 2 reflection questions with a partner. </a:t>
            </a:r>
            <a:endParaRPr lang="en-AU" sz="1200" b="0" i="0" kern="1200">
              <a:solidFill>
                <a:schemeClr val="tx1"/>
              </a:solidFill>
              <a:effectLst/>
              <a:latin typeface="+mn-lt"/>
              <a:ea typeface="+mn-ea"/>
              <a:cs typeface="+mn-cs"/>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11</a:t>
            </a:fld>
            <a:endParaRPr lang="en-US"/>
          </a:p>
        </p:txBody>
      </p:sp>
      <p:sp>
        <p:nvSpPr>
          <p:cNvPr id="7" name="Slide Image Placeholder 6">
            <a:extLst>
              <a:ext uri="{FF2B5EF4-FFF2-40B4-BE49-F238E27FC236}">
                <a16:creationId xmlns:a16="http://schemas.microsoft.com/office/drawing/2014/main" id="{CD07F2AA-AD08-FAAE-C50F-AA65F7A92894}"/>
              </a:ext>
            </a:extLst>
          </p:cNvPr>
          <p:cNvSpPr>
            <a:spLocks noGrp="1" noRot="1" noChangeAspect="1"/>
          </p:cNvSpPr>
          <p:nvPr>
            <p:ph type="sldImg"/>
          </p:nvPr>
        </p:nvSpPr>
        <p:spPr>
          <a:xfrm>
            <a:off x="777875" y="430213"/>
            <a:ext cx="5759450" cy="3240087"/>
          </a:xfrm>
        </p:spPr>
      </p:sp>
    </p:spTree>
    <p:extLst>
      <p:ext uri="{BB962C8B-B14F-4D97-AF65-F5344CB8AC3E}">
        <p14:creationId xmlns:p14="http://schemas.microsoft.com/office/powerpoint/2010/main" val="28562785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85000" lnSpcReduction="10000"/>
          </a:bodyPr>
          <a:lstStyle/>
          <a:p>
            <a:pPr marL="0" marR="0" lvl="0" indent="0" algn="l" defTabSz="914400" rtl="0" eaLnBrk="1" fontAlgn="base" latinLnBrk="0" hangingPunct="1">
              <a:lnSpc>
                <a:spcPct val="120000"/>
              </a:lnSpc>
              <a:spcBef>
                <a:spcPts val="0"/>
              </a:spcBef>
              <a:spcAft>
                <a:spcPts val="0"/>
              </a:spcAft>
              <a:buClrTx/>
              <a:buSzTx/>
              <a:buFontTx/>
              <a:buNone/>
              <a:tabLst/>
              <a:defRPr/>
            </a:pPr>
            <a:r>
              <a:rPr lang="en-AU" sz="1200" b="1" i="0">
                <a:solidFill>
                  <a:srgbClr val="000000"/>
                </a:solidFill>
                <a:effectLst/>
                <a:latin typeface="Montserrat" panose="00000500000000000000" pitchFamily="2" charset="0"/>
              </a:rPr>
              <a:t>Preparation</a:t>
            </a:r>
            <a:r>
              <a:rPr lang="en-AU" sz="1200" b="0" i="0">
                <a:solidFill>
                  <a:srgbClr val="000000"/>
                </a:solidFill>
                <a:effectLst/>
                <a:latin typeface="Montserrat" panose="00000500000000000000" pitchFamily="2" charset="0"/>
              </a:rPr>
              <a:t> </a:t>
            </a:r>
            <a:endParaRPr lang="en-AU" sz="1200" b="0" i="1" kern="1200">
              <a:solidFill>
                <a:schemeClr val="tx1"/>
              </a:solidFill>
              <a:effectLst/>
              <a:latin typeface="+mn-lt"/>
              <a:ea typeface="+mn-ea"/>
              <a:cs typeface="+mn-cs"/>
            </a:endParaRPr>
          </a:p>
          <a:p>
            <a:pPr rtl="0" fontAlgn="base"/>
            <a:r>
              <a:rPr lang="en-AU" sz="1200" b="0" i="0" kern="1200">
                <a:solidFill>
                  <a:schemeClr val="tx1"/>
                </a:solidFill>
                <a:effectLst/>
                <a:latin typeface="+mn-lt"/>
                <a:ea typeface="+mn-ea"/>
                <a:cs typeface="+mn-cs"/>
              </a:rPr>
              <a:t>Slide 12 can be used if you want to include further modelling and rehearsal in your session. If you prefer not to include further modelling and rehearsal, skip to slide 13. </a:t>
            </a:r>
          </a:p>
          <a:p>
            <a:pPr rtl="0" fontAlgn="base"/>
            <a:r>
              <a:rPr lang="en-AU" sz="1200" b="0" i="0" kern="1200">
                <a:solidFill>
                  <a:schemeClr val="tx1"/>
                </a:solidFill>
                <a:effectLst/>
                <a:latin typeface="+mn-lt"/>
                <a:ea typeface="+mn-ea"/>
                <a:cs typeface="+mn-cs"/>
              </a:rPr>
              <a:t> </a:t>
            </a:r>
          </a:p>
          <a:p>
            <a:pPr marL="228600" indent="-228600" rtl="0" fontAlgn="base">
              <a:buFont typeface="+mj-lt"/>
              <a:buAutoNum type="arabicPeriod"/>
            </a:pPr>
            <a:r>
              <a:rPr lang="en-US" sz="1200" b="0" i="0" kern="1200">
                <a:solidFill>
                  <a:schemeClr val="tx1"/>
                </a:solidFill>
                <a:effectLst/>
                <a:latin typeface="+mn-lt"/>
                <a:ea typeface="+mn-ea"/>
                <a:cs typeface="+mn-cs"/>
              </a:rPr>
              <a:t>You'll need a member of staff to model rehearsal with you. Before the session, write down how you gain students’ attention. Plan what you would do and say for each step.</a:t>
            </a:r>
          </a:p>
          <a:p>
            <a:pPr marL="228600" indent="-228600" rtl="0" fontAlgn="base">
              <a:buFont typeface="+mj-lt"/>
              <a:buAutoNum type="arabicPeriod"/>
            </a:pPr>
            <a:r>
              <a:rPr lang="en-US" sz="1200" b="0" i="0" kern="1200">
                <a:solidFill>
                  <a:schemeClr val="tx1"/>
                </a:solidFill>
                <a:effectLst/>
                <a:latin typeface="+mn-lt"/>
                <a:ea typeface="+mn-ea"/>
                <a:cs typeface="+mn-cs"/>
              </a:rPr>
              <a:t>Ensure all participants can see a digital or hard copy version of your plan.</a:t>
            </a:r>
          </a:p>
          <a:p>
            <a:pPr marL="228600" marR="0" lvl="0" indent="-228600" algn="l" defTabSz="914400" rtl="0" eaLnBrk="1" fontAlgn="base" latinLnBrk="0" hangingPunct="1">
              <a:lnSpc>
                <a:spcPct val="120000"/>
              </a:lnSpc>
              <a:spcBef>
                <a:spcPts val="0"/>
              </a:spcBef>
              <a:spcAft>
                <a:spcPts val="0"/>
              </a:spcAft>
              <a:buClrTx/>
              <a:buSzTx/>
              <a:buFont typeface="+mj-lt"/>
              <a:buAutoNum type="arabicPeriod"/>
              <a:tabLst/>
              <a:defRPr/>
            </a:pPr>
            <a:r>
              <a:rPr lang="en-AU" sz="1200" kern="1200">
                <a:solidFill>
                  <a:schemeClr val="tx1"/>
                </a:solidFill>
                <a:effectLst/>
                <a:latin typeface="+mn-lt"/>
                <a:ea typeface="+mn-ea"/>
                <a:cs typeface="+mn-cs"/>
              </a:rPr>
              <a:t>When modelling the rehearsal, demonstrate how one person takes the role of the teacher and the other takes the role of the student. After the rehearsal, model how partners discuss what worked well and identify any adjustments.</a:t>
            </a:r>
          </a:p>
          <a:p>
            <a:pPr marL="0" marR="0" lvl="0" indent="0" algn="l" defTabSz="914400" rtl="0" eaLnBrk="1" fontAlgn="base" latinLnBrk="0" hangingPunct="1">
              <a:lnSpc>
                <a:spcPct val="120000"/>
              </a:lnSpc>
              <a:spcBef>
                <a:spcPts val="0"/>
              </a:spcBef>
              <a:spcAft>
                <a:spcPts val="0"/>
              </a:spcAft>
              <a:buClrTx/>
              <a:buSzTx/>
              <a:buFont typeface="+mj-lt"/>
              <a:buNone/>
              <a:tabLst/>
              <a:defRPr/>
            </a:pPr>
            <a:endParaRPr lang="en-AU" sz="1200" b="0" i="0" kern="1200">
              <a:solidFill>
                <a:schemeClr val="tx1"/>
              </a:solidFill>
              <a:effectLst/>
              <a:latin typeface="+mn-lt"/>
              <a:ea typeface="+mn-ea"/>
              <a:cs typeface="+mn-cs"/>
            </a:endParaRPr>
          </a:p>
          <a:p>
            <a:pPr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br>
              <a:rPr lang="en-AU" sz="1200" b="0" i="0" kern="1200">
                <a:effectLst/>
                <a:cs typeface="+mn-lt"/>
              </a:rPr>
            </a:br>
            <a:r>
              <a:rPr lang="en-AU" sz="1200" b="0" i="0" kern="1200">
                <a:solidFill>
                  <a:schemeClr val="tx1"/>
                </a:solidFill>
                <a:effectLst/>
                <a:latin typeface="+mn-lt"/>
                <a:ea typeface="+mn-ea"/>
                <a:cs typeface="+mn-cs"/>
              </a:rPr>
              <a:t>You'll work on developing your routine for </a:t>
            </a:r>
            <a:r>
              <a:rPr lang="en-AU"/>
              <a:t>gaining all students' attention</a:t>
            </a:r>
            <a:r>
              <a:rPr lang="en-AU" sz="1200" b="0" i="0" kern="1200">
                <a:solidFill>
                  <a:schemeClr val="tx1"/>
                </a:solidFill>
                <a:effectLst/>
                <a:latin typeface="+mn-lt"/>
                <a:ea typeface="+mn-ea"/>
                <a:cs typeface="+mn-cs"/>
              </a:rPr>
              <a:t> through a process of planning and rehearsing. </a:t>
            </a:r>
            <a:r>
              <a:rPr lang="en-AU" sz="1200" kern="1200">
                <a:solidFill>
                  <a:schemeClr val="tx1"/>
                </a:solidFill>
                <a:effectLst/>
                <a:latin typeface="+mn-lt"/>
                <a:ea typeface="+mn-ea"/>
                <a:cs typeface="+mn-cs"/>
              </a:rPr>
              <a:t>You’re going to plan by writing down what you will do and say before rehearsing with your partner. </a:t>
            </a:r>
          </a:p>
          <a:p>
            <a:pPr fontAlgn="base"/>
            <a:r>
              <a:rPr lang="en-AU" sz="1200" b="0" i="0" kern="1200">
                <a:solidFill>
                  <a:schemeClr val="tx1"/>
                </a:solidFill>
                <a:effectLst/>
                <a:latin typeface="+mn-lt"/>
                <a:ea typeface="+mn-ea"/>
                <a:cs typeface="+mn-cs"/>
              </a:rPr>
              <a:t> </a:t>
            </a:r>
            <a:br>
              <a:rPr lang="en-AU" sz="1200" b="0" i="0" kern="1200">
                <a:effectLst/>
                <a:cs typeface="+mn-lt"/>
              </a:rPr>
            </a:br>
            <a:r>
              <a:rPr lang="en-AU" sz="1200" b="0" i="0" kern="1200">
                <a:effectLst/>
                <a:cs typeface="+mn-lt"/>
              </a:rPr>
              <a:t>[</a:t>
            </a:r>
            <a:r>
              <a:rPr lang="en-AU" sz="1200" b="0" i="1" kern="1200">
                <a:solidFill>
                  <a:schemeClr val="tx1"/>
                </a:solidFill>
                <a:effectLst/>
                <a:latin typeface="+mn-lt"/>
                <a:ea typeface="+mn-ea"/>
                <a:cs typeface="+mn-cs"/>
              </a:rPr>
              <a:t>Display your plan and demonstrate rehearsal.]</a:t>
            </a:r>
          </a:p>
          <a:p>
            <a:r>
              <a:rPr lang="en-AU" sz="1200" b="0" i="0" kern="1200">
                <a:solidFill>
                  <a:schemeClr val="tx1"/>
                </a:solidFill>
                <a:effectLst/>
                <a:latin typeface="+mn-lt"/>
                <a:ea typeface="+mn-ea"/>
                <a:cs typeface="+mn-cs"/>
              </a:rPr>
              <a:t> </a:t>
            </a:r>
            <a:br>
              <a:rPr lang="en-AU" sz="1200" b="0" i="0" kern="1200">
                <a:effectLst/>
                <a:cs typeface="+mn-lt"/>
              </a:rPr>
            </a:br>
            <a:r>
              <a:rPr lang="en-AU" sz="1200" kern="1200">
                <a:solidFill>
                  <a:schemeClr val="tx1"/>
                </a:solidFill>
                <a:effectLst/>
                <a:latin typeface="+mn-lt"/>
                <a:ea typeface="+mn-ea"/>
                <a:cs typeface="+mn-cs"/>
              </a:rPr>
              <a:t>Work with your partner so that you can support each other. Once you’ve written your plan, share it with your partner before rehearsing what you’ll do and say.</a:t>
            </a:r>
          </a:p>
          <a:p>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Your partner will play the role of the student while you rehearse your routine. After the rehearsal, discuss what worked well and adjust your response if needed.</a:t>
            </a:r>
          </a:p>
          <a:p>
            <a:br>
              <a:rPr lang="en-AU" sz="1200" kern="1200">
                <a:solidFill>
                  <a:schemeClr val="tx1"/>
                </a:solidFill>
                <a:effectLst/>
                <a:latin typeface="+mn-lt"/>
                <a:ea typeface="+mn-ea"/>
                <a:cs typeface="+mn-cs"/>
              </a:rPr>
            </a:br>
            <a:r>
              <a:rPr lang="en-AU" sz="1200" i="1" kern="1200">
                <a:solidFill>
                  <a:schemeClr val="tx1"/>
                </a:solidFill>
                <a:effectLst/>
                <a:latin typeface="+mn-lt"/>
                <a:ea typeface="+mn-ea"/>
                <a:cs typeface="+mn-cs"/>
              </a:rPr>
              <a:t>[Give participants 5 minutes to write their plan, </a:t>
            </a:r>
            <a:r>
              <a:rPr lang="en-US" sz="1200" i="1" kern="1200">
                <a:solidFill>
                  <a:schemeClr val="tx1"/>
                </a:solidFill>
                <a:effectLst/>
                <a:latin typeface="+mn-lt"/>
                <a:ea typeface="+mn-ea"/>
                <a:cs typeface="+mn-cs"/>
              </a:rPr>
              <a:t>then 10 minutes to rehearse with their partner and discuss feedback. Prompt participants to switch roles halfway through.]</a:t>
            </a:r>
            <a:endParaRPr lang="en-AU" sz="1200" kern="1200">
              <a:solidFill>
                <a:schemeClr val="tx1"/>
              </a:solidFill>
              <a:effectLst/>
              <a:latin typeface="+mn-lt"/>
              <a:ea typeface="+mn-ea"/>
              <a:cs typeface="+mn-cs"/>
            </a:endParaRPr>
          </a:p>
          <a:p>
            <a:pPr algn="l" rtl="0" fontAlgn="base">
              <a:lnSpc>
                <a:spcPts val="1538"/>
              </a:lnSpc>
              <a:buNone/>
            </a:pPr>
            <a:r>
              <a:rPr lang="en-AU" sz="1100" b="0" i="0">
                <a:solidFill>
                  <a:srgbClr val="000000"/>
                </a:solidFill>
                <a:effectLst/>
                <a:latin typeface="WordVisiCarriageReturn_MSFontService"/>
              </a:rPr>
              <a:t> </a:t>
            </a:r>
            <a:br>
              <a:rPr lang="en-AU" sz="1100" b="0" i="0">
                <a:solidFill>
                  <a:srgbClr val="000000"/>
                </a:solidFill>
                <a:effectLst/>
                <a:latin typeface="WordVisiCarriageReturn_MSFontService"/>
              </a:rPr>
            </a:br>
            <a:r>
              <a:rPr lang="en-AU" sz="1100" b="0" i="1">
                <a:solidFill>
                  <a:srgbClr val="000000"/>
                </a:solidFill>
                <a:effectLst/>
                <a:latin typeface="WordVisiCarriageReturn_MSFontService"/>
              </a:rPr>
              <a:t>[</a:t>
            </a:r>
            <a:r>
              <a:rPr lang="en-AU" sz="1200" b="0" i="1">
                <a:solidFill>
                  <a:srgbClr val="000000"/>
                </a:solidFill>
                <a:effectLst/>
                <a:latin typeface="Montserrat" panose="00000500000000000000" pitchFamily="2" charset="0"/>
              </a:rPr>
              <a:t>Move from group to group, offering support and feedback. If groups need more guidance, point them to section 2 of Chapter 8 in the handbook: </a:t>
            </a:r>
            <a:r>
              <a:rPr lang="en-AU" sz="1200" b="0" i="1" u="sng" strike="noStrike">
                <a:solidFill>
                  <a:srgbClr val="467886"/>
                </a:solidFill>
                <a:effectLst/>
                <a:latin typeface="Montserrat" panose="00000500000000000000" pitchFamily="2" charset="0"/>
                <a:hlinkClick r:id="rId3"/>
              </a:rPr>
              <a:t>https://www.edresearch.edu.au/classroom-management-handbook</a:t>
            </a:r>
            <a:r>
              <a:rPr lang="en-AU" sz="1200" b="0" i="1">
                <a:solidFill>
                  <a:srgbClr val="000000"/>
                </a:solidFill>
                <a:effectLst/>
                <a:latin typeface="Montserrat" panose="00000500000000000000" pitchFamily="2" charset="0"/>
              </a:rPr>
              <a:t>.]</a:t>
            </a:r>
            <a:endParaRPr lang="en-AU" b="0" i="1">
              <a:solidFill>
                <a:srgbClr val="000000"/>
              </a:solidFill>
              <a:effectLst/>
              <a:latin typeface="Segoe UI" panose="020B0502040204020203" pitchFamily="34" charset="0"/>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12</a:t>
            </a:fld>
            <a:endParaRPr lang="en-US"/>
          </a:p>
        </p:txBody>
      </p:sp>
      <p:sp>
        <p:nvSpPr>
          <p:cNvPr id="8" name="Slide Image Placeholder 7">
            <a:extLst>
              <a:ext uri="{FF2B5EF4-FFF2-40B4-BE49-F238E27FC236}">
                <a16:creationId xmlns:a16="http://schemas.microsoft.com/office/drawing/2014/main" id="{7EC40541-9979-D80E-AB94-5712F3B5B493}"/>
              </a:ext>
            </a:extLst>
          </p:cNvPr>
          <p:cNvSpPr>
            <a:spLocks noGrp="1" noRot="1" noChangeAspect="1"/>
          </p:cNvSpPr>
          <p:nvPr>
            <p:ph type="sldImg"/>
          </p:nvPr>
        </p:nvSpPr>
        <p:spPr>
          <a:xfrm>
            <a:off x="777875" y="430213"/>
            <a:ext cx="5759450" cy="3240087"/>
          </a:xfrm>
        </p:spPr>
      </p:sp>
    </p:spTree>
    <p:extLst>
      <p:ext uri="{BB962C8B-B14F-4D97-AF65-F5344CB8AC3E}">
        <p14:creationId xmlns:p14="http://schemas.microsoft.com/office/powerpoint/2010/main" val="33837684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516467" y="3776133"/>
            <a:ext cx="6282265" cy="5715000"/>
          </a:xfrm>
        </p:spPr>
        <p:txBody>
          <a:bodyPr>
            <a:normAutofit lnSpcReduction="10000"/>
          </a:bodyPr>
          <a:lstStyle/>
          <a:p>
            <a:pPr algn="l" rtl="0" fontAlgn="base">
              <a:lnSpc>
                <a:spcPts val="1538"/>
              </a:lnSpc>
              <a:buNone/>
            </a:pPr>
            <a:r>
              <a:rPr lang="en-AU" sz="1200" b="1" i="0">
                <a:solidFill>
                  <a:srgbClr val="000000"/>
                </a:solidFill>
                <a:effectLst/>
                <a:latin typeface="Montserrat" panose="00000500000000000000" pitchFamily="2" charset="0"/>
              </a:rPr>
              <a:t>Preparation</a:t>
            </a:r>
            <a:r>
              <a:rPr lang="en-AU" sz="1200" b="0" i="0">
                <a:solidFill>
                  <a:srgbClr val="000000"/>
                </a:solidFill>
                <a:effectLst/>
                <a:latin typeface="Montserrat" panose="00000500000000000000" pitchFamily="2" charset="0"/>
              </a:rPr>
              <a:t> </a:t>
            </a:r>
            <a:endParaRPr lang="en-AU" b="0" i="0">
              <a:solidFill>
                <a:srgbClr val="000000"/>
              </a:solidFill>
              <a:effectLst/>
              <a:latin typeface="Segoe UI" panose="020B0502040204020203" pitchFamily="34" charset="0"/>
            </a:endParaRPr>
          </a:p>
          <a:p>
            <a:pPr marL="228600" indent="-228600" algn="l" rtl="0" fontAlgn="base">
              <a:lnSpc>
                <a:spcPts val="1538"/>
              </a:lnSpc>
              <a:buFont typeface="+mj-lt"/>
              <a:buAutoNum type="arabicPeriod"/>
            </a:pPr>
            <a:r>
              <a:rPr lang="en-AU" sz="1200" b="0" i="0">
                <a:solidFill>
                  <a:srgbClr val="000000"/>
                </a:solidFill>
                <a:effectLst/>
                <a:latin typeface="Montserrat" panose="00000500000000000000" pitchFamily="2" charset="0"/>
              </a:rPr>
              <a:t> Outline to participants the follow-up support available after the session, and when participants practise gaining students’ attention in their classrooms. For example, you can tell them: </a:t>
            </a:r>
          </a:p>
          <a:p>
            <a:pPr marL="444600" lvl="4" indent="-228600">
              <a:buFont typeface="+mj-lt"/>
              <a:buAutoNum type="alphaLcParenR"/>
            </a:pPr>
            <a:r>
              <a:rPr lang="en-AU" sz="1200" b="0" i="0">
                <a:solidFill>
                  <a:srgbClr val="000000"/>
                </a:solidFill>
                <a:effectLst/>
                <a:latin typeface="Montserrat" panose="00000500000000000000" pitchFamily="2" charset="0"/>
              </a:rPr>
              <a:t>Who can observe, mentioning AERO’s classroom management observation tool: </a:t>
            </a:r>
            <a:r>
              <a:rPr lang="en-AU" noProof="0"/>
              <a:t>https://www.edresearch.edu.au/guides-resources/practice-resources/gaining-all-students-attention-classroom-management-observation-tool</a:t>
            </a:r>
          </a:p>
          <a:p>
            <a:pPr marL="444600" lvl="4" indent="-228600">
              <a:buFont typeface="+mj-lt"/>
              <a:buAutoNum type="alphaLcParenR"/>
            </a:pPr>
            <a:r>
              <a:rPr lang="en-AU" sz="1200" b="0" i="0">
                <a:solidFill>
                  <a:srgbClr val="000000"/>
                </a:solidFill>
                <a:effectLst/>
                <a:latin typeface="Montserrat" panose="00000500000000000000" pitchFamily="2" charset="0"/>
              </a:rPr>
              <a:t>Who they can talk to and seek advice from.  </a:t>
            </a:r>
          </a:p>
          <a:p>
            <a:pPr marL="444600" lvl="4" indent="-228600">
              <a:buFont typeface="+mj-lt"/>
              <a:buAutoNum type="alphaLcParenR"/>
            </a:pPr>
            <a:r>
              <a:rPr lang="en-AU" sz="1200" b="0" i="0">
                <a:solidFill>
                  <a:srgbClr val="000000"/>
                </a:solidFill>
                <a:effectLst/>
                <a:latin typeface="Montserrat" panose="00000500000000000000" pitchFamily="2" charset="0"/>
              </a:rPr>
              <a:t>About the checklists in the handbook and AERO video examples of practice: </a:t>
            </a:r>
            <a:r>
              <a:rPr lang="en-AU" noProof="0"/>
              <a:t>https://www.edresearch.edu.au/guides-resources/videos/gaining-all-students-attention-classroom-management-practice.</a:t>
            </a:r>
          </a:p>
          <a:p>
            <a:pPr marL="228600" indent="-228600" algn="l" rtl="0" fontAlgn="base">
              <a:lnSpc>
                <a:spcPts val="1538"/>
              </a:lnSpc>
              <a:buFont typeface="+mj-lt"/>
              <a:buAutoNum type="arabicPeriod"/>
            </a:pPr>
            <a:r>
              <a:rPr lang="en-AU" sz="1200" b="0" i="0">
                <a:solidFill>
                  <a:srgbClr val="000000"/>
                </a:solidFill>
                <a:effectLst/>
                <a:latin typeface="Montserrat" panose="00000500000000000000" pitchFamily="2" charset="0"/>
              </a:rPr>
              <a:t> To guide future sessions and identify additional support needs, prepare ways to collect participants' responses to the questions on this slide (anonymously, if preferred), such as sticky notes or an online survey.  </a:t>
            </a:r>
          </a:p>
          <a:p>
            <a:pPr marL="228600" indent="-228600" algn="l" rtl="0" fontAlgn="base">
              <a:lnSpc>
                <a:spcPts val="1538"/>
              </a:lnSpc>
              <a:buFont typeface="+mj-lt"/>
              <a:buAutoNum type="arabicPeriod"/>
            </a:pPr>
            <a:r>
              <a:rPr lang="en-AU" sz="1200" b="0" i="0">
                <a:solidFill>
                  <a:srgbClr val="000000"/>
                </a:solidFill>
                <a:effectLst/>
                <a:latin typeface="Montserrat" panose="00000500000000000000" pitchFamily="2" charset="0"/>
              </a:rPr>
              <a:t> Prepare an email, to be sent after the session, reminding participants of the support available to them, including hyperlinks to relevant resources. </a:t>
            </a:r>
          </a:p>
          <a:p>
            <a:pPr algn="l" rtl="0" fontAlgn="base">
              <a:lnSpc>
                <a:spcPts val="1538"/>
              </a:lnSpc>
              <a:buNone/>
            </a:pPr>
            <a:r>
              <a:rPr lang="en-AU" sz="1200" b="0" i="0">
                <a:solidFill>
                  <a:srgbClr val="000000"/>
                </a:solidFill>
                <a:effectLst/>
                <a:latin typeface="Montserrat" panose="00000500000000000000" pitchFamily="2" charset="0"/>
              </a:rPr>
              <a:t> </a:t>
            </a:r>
          </a:p>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p>
          <a:p>
            <a:pPr rtl="0" fontAlgn="base"/>
            <a:r>
              <a:rPr lang="en-US" sz="1200" b="0" i="1" kern="1200">
                <a:solidFill>
                  <a:schemeClr val="tx1"/>
                </a:solidFill>
                <a:effectLst/>
                <a:latin typeface="+mn-lt"/>
                <a:ea typeface="+mn-ea"/>
                <a:cs typeface="+mn-cs"/>
              </a:rPr>
              <a:t>[Remind participants of the support available to them after the session as they continue to develop their routines for gaining students’ attention.</a:t>
            </a:r>
            <a:r>
              <a:rPr lang="en-AU" sz="1200" b="0" i="1" kern="1200">
                <a:solidFill>
                  <a:schemeClr val="tx1"/>
                </a:solidFill>
                <a:effectLst/>
                <a:latin typeface="+mn-lt"/>
                <a:ea typeface="+mn-ea"/>
                <a:cs typeface="+mn-cs"/>
              </a:rPr>
              <a:t>]</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[Give participants a few minutes to discuss the reflection questions. Then invite participants to share learning with the whole group.]</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[Wrap up and thank participants for attending the session.]</a:t>
            </a:r>
          </a:p>
        </p:txBody>
      </p:sp>
      <p:sp>
        <p:nvSpPr>
          <p:cNvPr id="6" name="Slide Number Placeholder 5"/>
          <p:cNvSpPr>
            <a:spLocks noGrp="1"/>
          </p:cNvSpPr>
          <p:nvPr>
            <p:ph type="sldNum" sz="quarter" idx="5"/>
          </p:nvPr>
        </p:nvSpPr>
        <p:spPr/>
        <p:txBody>
          <a:bodyPr/>
          <a:lstStyle/>
          <a:p>
            <a:fld id="{B36E7EC0-9BE3-5541-9D76-7DE32A6C9D42}" type="slidenum">
              <a:rPr lang="en-US" smtClean="0"/>
              <a:pPr/>
              <a:t>13</a:t>
            </a:fld>
            <a:endParaRPr lang="en-US"/>
          </a:p>
        </p:txBody>
      </p:sp>
      <p:sp>
        <p:nvSpPr>
          <p:cNvPr id="10" name="Slide Image Placeholder 9">
            <a:extLst>
              <a:ext uri="{FF2B5EF4-FFF2-40B4-BE49-F238E27FC236}">
                <a16:creationId xmlns:a16="http://schemas.microsoft.com/office/drawing/2014/main" id="{D9815EA1-6F43-2476-D2A3-3BC85BE88FA2}"/>
              </a:ext>
            </a:extLst>
          </p:cNvPr>
          <p:cNvSpPr>
            <a:spLocks noGrp="1" noRot="1" noChangeAspect="1"/>
          </p:cNvSpPr>
          <p:nvPr>
            <p:ph type="sldImg"/>
          </p:nvPr>
        </p:nvSpPr>
        <p:spPr>
          <a:xfrm>
            <a:off x="777875" y="430213"/>
            <a:ext cx="5759450" cy="3240087"/>
          </a:xfrm>
        </p:spPr>
      </p:sp>
    </p:spTree>
    <p:extLst>
      <p:ext uri="{BB962C8B-B14F-4D97-AF65-F5344CB8AC3E}">
        <p14:creationId xmlns:p14="http://schemas.microsoft.com/office/powerpoint/2010/main" val="30993115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a:t>More copyright information: https://creativecommons.org/licenses/by/4.0/deed.en</a:t>
            </a:r>
            <a:endParaRPr lang="en-US"/>
          </a:p>
        </p:txBody>
      </p:sp>
      <p:sp>
        <p:nvSpPr>
          <p:cNvPr id="6" name="Slide Number Placeholder 5"/>
          <p:cNvSpPr>
            <a:spLocks noGrp="1"/>
          </p:cNvSpPr>
          <p:nvPr>
            <p:ph type="sldNum" sz="quarter" idx="5"/>
          </p:nvPr>
        </p:nvSpPr>
        <p:spPr/>
        <p:txBody>
          <a:bodyPr/>
          <a:lstStyle/>
          <a:p>
            <a:fld id="{B36E7EC0-9BE3-5541-9D76-7DE32A6C9D42}" type="slidenum">
              <a:rPr lang="en-AU" noProof="0" smtClean="0"/>
              <a:pPr/>
              <a:t>14</a:t>
            </a:fld>
            <a:endParaRPr lang="en-AU" noProof="0"/>
          </a:p>
        </p:txBody>
      </p:sp>
      <p:sp>
        <p:nvSpPr>
          <p:cNvPr id="9" name="Slide Image Placeholder 8">
            <a:extLst>
              <a:ext uri="{FF2B5EF4-FFF2-40B4-BE49-F238E27FC236}">
                <a16:creationId xmlns:a16="http://schemas.microsoft.com/office/drawing/2014/main" id="{7BF7E247-5F61-5B29-A783-0FA4C65BB05B}"/>
              </a:ext>
            </a:extLst>
          </p:cNvPr>
          <p:cNvSpPr>
            <a:spLocks noGrp="1" noRot="1" noChangeAspect="1"/>
          </p:cNvSpPr>
          <p:nvPr>
            <p:ph type="sldImg"/>
          </p:nvPr>
        </p:nvSpPr>
        <p:spPr>
          <a:xfrm>
            <a:off x="777875" y="430213"/>
            <a:ext cx="5759450" cy="3240087"/>
          </a:xfrm>
        </p:spPr>
      </p:sp>
    </p:spTree>
    <p:extLst>
      <p:ext uri="{BB962C8B-B14F-4D97-AF65-F5344CB8AC3E}">
        <p14:creationId xmlns:p14="http://schemas.microsoft.com/office/powerpoint/2010/main" val="118332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Intro">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13228" y="479195"/>
            <a:ext cx="10515600" cy="568874"/>
          </a:xfrm>
        </p:spPr>
        <p:txBody>
          <a:bodyPr anchor="t" anchorCtr="0">
            <a:spAutoFit/>
          </a:bodyPr>
          <a:lstStyle>
            <a:lvl1pPr>
              <a:lnSpc>
                <a:spcPct val="120000"/>
              </a:lnSpc>
              <a:defRPr b="0">
                <a:solidFill>
                  <a:schemeClr val="bg1"/>
                </a:solidFill>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1852925762"/>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35000" y="620713"/>
            <a:ext cx="10515600" cy="5562373"/>
          </a:xfrm>
        </p:spPr>
        <p:txBody>
          <a:bodyPr>
            <a:noAutofit/>
          </a:bodyPr>
          <a:lstStyle>
            <a:lvl1pPr>
              <a:defRPr sz="5400" b="1">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358059246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cSld name="Acknowledgement of Country">
    <p:bg>
      <p:bgPr>
        <a:solidFill>
          <a:schemeClr val="accent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C5FAEE1-D31E-AD43-8380-78EF771C6312}"/>
              </a:ext>
            </a:extLst>
          </p:cNvPr>
          <p:cNvSpPr txBox="1"/>
          <p:nvPr/>
        </p:nvSpPr>
        <p:spPr>
          <a:xfrm>
            <a:off x="5340096" y="2103120"/>
            <a:ext cx="0" cy="0"/>
          </a:xfrm>
          <a:prstGeom prst="rect">
            <a:avLst/>
          </a:prstGeom>
        </p:spPr>
        <p:txBody>
          <a:bodyPr vert="horz" wrap="none" lIns="91440" tIns="45720" rIns="91440" bIns="45720" rtlCol="0" anchor="ctr">
            <a:noAutofit/>
          </a:bodyPr>
          <a:lstStyle/>
          <a:p>
            <a:pPr algn="l"/>
            <a:endParaRPr lang="en-AU" sz="1800" b="0" i="0" spc="0" baseline="0" noProof="0">
              <a:solidFill>
                <a:schemeClr val="accent1"/>
              </a:solidFill>
              <a:latin typeface="Montserrat Medium" pitchFamily="2" charset="77"/>
            </a:endParaRPr>
          </a:p>
        </p:txBody>
      </p:sp>
      <p:sp>
        <p:nvSpPr>
          <p:cNvPr id="15" name="TextBox 14">
            <a:extLst>
              <a:ext uri="{FF2B5EF4-FFF2-40B4-BE49-F238E27FC236}">
                <a16:creationId xmlns:a16="http://schemas.microsoft.com/office/drawing/2014/main" id="{46A106D2-2836-B842-AE3C-6461B28C06C5}"/>
              </a:ext>
            </a:extLst>
          </p:cNvPr>
          <p:cNvSpPr txBox="1"/>
          <p:nvPr/>
        </p:nvSpPr>
        <p:spPr>
          <a:xfrm>
            <a:off x="1161288" y="2039112"/>
            <a:ext cx="0" cy="0"/>
          </a:xfrm>
          <a:prstGeom prst="rect">
            <a:avLst/>
          </a:prstGeom>
        </p:spPr>
        <p:txBody>
          <a:bodyPr vert="horz" wrap="none" lIns="91440" tIns="45720" rIns="91440" bIns="45720" rtlCol="0" anchor="ctr">
            <a:noAutofit/>
          </a:bodyPr>
          <a:lstStyle/>
          <a:p>
            <a:pPr algn="l"/>
            <a:endParaRPr lang="en-AU" sz="1800" b="0" i="0" spc="0" baseline="0" noProof="0">
              <a:solidFill>
                <a:schemeClr val="accent1"/>
              </a:solidFill>
              <a:latin typeface="Montserrat Medium" pitchFamily="2" charset="77"/>
            </a:endParaRPr>
          </a:p>
        </p:txBody>
      </p:sp>
      <p:sp>
        <p:nvSpPr>
          <p:cNvPr id="2" name="Text Placeholder 8">
            <a:extLst>
              <a:ext uri="{FF2B5EF4-FFF2-40B4-BE49-F238E27FC236}">
                <a16:creationId xmlns:a16="http://schemas.microsoft.com/office/drawing/2014/main" id="{7999F807-1FB2-A8ED-2947-2E794F269C0A}"/>
              </a:ext>
            </a:extLst>
          </p:cNvPr>
          <p:cNvSpPr>
            <a:spLocks noGrp="1"/>
          </p:cNvSpPr>
          <p:nvPr>
            <p:ph type="body" sz="quarter" idx="14" hasCustomPrompt="1"/>
          </p:nvPr>
        </p:nvSpPr>
        <p:spPr>
          <a:xfrm>
            <a:off x="2343150" y="2195513"/>
            <a:ext cx="7505700" cy="3141662"/>
          </a:xfrm>
        </p:spPr>
        <p:txBody>
          <a:bodyPr anchor="ctr" anchorCtr="0">
            <a:normAutofit/>
          </a:bodyPr>
          <a:lstStyle>
            <a:lvl1pPr algn="ctr">
              <a:defRPr sz="2000">
                <a:solidFill>
                  <a:schemeClr val="bg1"/>
                </a:solidFill>
              </a:defRPr>
            </a:lvl1pPr>
          </a:lstStyle>
          <a:p>
            <a:pPr lvl="0"/>
            <a:r>
              <a:rPr lang="en-AU" noProof="0"/>
              <a:t>Type your Acknowledgement of Country here.</a:t>
            </a:r>
          </a:p>
        </p:txBody>
      </p:sp>
      <p:sp>
        <p:nvSpPr>
          <p:cNvPr id="4" name="Title 6">
            <a:extLst>
              <a:ext uri="{FF2B5EF4-FFF2-40B4-BE49-F238E27FC236}">
                <a16:creationId xmlns:a16="http://schemas.microsoft.com/office/drawing/2014/main" id="{31898CA9-D4D2-1EAF-CBC9-FF62D7DDFDE8}"/>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245823068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Half image">
    <p:bg>
      <p:bgPr>
        <a:solidFill>
          <a:srgbClr val="F2EAE0"/>
        </a:solidFill>
        <a:effectLst/>
      </p:bgPr>
    </p:bg>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72FE8F3E-235A-429E-BA6F-F86BC4FC8F6A}"/>
              </a:ext>
            </a:extLst>
          </p:cNvPr>
          <p:cNvSpPr>
            <a:spLocks noGrp="1"/>
          </p:cNvSpPr>
          <p:nvPr>
            <p:ph type="pic" sz="quarter" idx="11"/>
          </p:nvPr>
        </p:nvSpPr>
        <p:spPr>
          <a:xfrm>
            <a:off x="6795436" y="0"/>
            <a:ext cx="5396564" cy="6858000"/>
          </a:xfrm>
          <a:custGeom>
            <a:avLst/>
            <a:gdLst>
              <a:gd name="connsiteX0" fmla="*/ 0 w 3870190"/>
              <a:gd name="connsiteY0" fmla="*/ 0 h 3429000"/>
              <a:gd name="connsiteX1" fmla="*/ 3870190 w 3870190"/>
              <a:gd name="connsiteY1" fmla="*/ 0 h 3429000"/>
              <a:gd name="connsiteX2" fmla="*/ 3870190 w 3870190"/>
              <a:gd name="connsiteY2" fmla="*/ 3429000 h 3429000"/>
              <a:gd name="connsiteX3" fmla="*/ 0 w 387019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3870190" h="3429000">
                <a:moveTo>
                  <a:pt x="0" y="0"/>
                </a:moveTo>
                <a:lnTo>
                  <a:pt x="3870190" y="0"/>
                </a:lnTo>
                <a:lnTo>
                  <a:pt x="3870190" y="3429000"/>
                </a:lnTo>
                <a:lnTo>
                  <a:pt x="0" y="3429000"/>
                </a:lnTo>
                <a:close/>
              </a:path>
            </a:pathLst>
          </a:custGeom>
        </p:spPr>
        <p:txBody>
          <a:bodyPr wrap="square">
            <a:noAutofit/>
          </a:bodyPr>
          <a:lstStyle/>
          <a:p>
            <a:r>
              <a:rPr lang="en-US" noProof="0"/>
              <a:t>Click icon to add picture</a:t>
            </a:r>
            <a:endParaRPr lang="en-AU" noProof="0"/>
          </a:p>
        </p:txBody>
      </p:sp>
      <p:sp>
        <p:nvSpPr>
          <p:cNvPr id="2" name="Title 6">
            <a:extLst>
              <a:ext uri="{FF2B5EF4-FFF2-40B4-BE49-F238E27FC236}">
                <a16:creationId xmlns:a16="http://schemas.microsoft.com/office/drawing/2014/main" id="{D71C2999-4C4B-65A2-50A6-04615128DCED}"/>
              </a:ext>
            </a:extLst>
          </p:cNvPr>
          <p:cNvSpPr>
            <a:spLocks noGrp="1"/>
          </p:cNvSpPr>
          <p:nvPr>
            <p:ph type="title" hasCustomPrompt="1"/>
          </p:nvPr>
        </p:nvSpPr>
        <p:spPr>
          <a:xfrm>
            <a:off x="631595" y="856476"/>
            <a:ext cx="4893306"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7EAAE5A-2BDB-E1F9-2FE8-5B20A69FC55A}"/>
              </a:ext>
            </a:extLst>
          </p:cNvPr>
          <p:cNvSpPr>
            <a:spLocks noGrp="1"/>
          </p:cNvSpPr>
          <p:nvPr>
            <p:ph type="body" sz="quarter" idx="12"/>
          </p:nvPr>
        </p:nvSpPr>
        <p:spPr>
          <a:xfrm>
            <a:off x="631596" y="1617043"/>
            <a:ext cx="4893306" cy="4716379"/>
          </a:xfrm>
        </p:spPr>
        <p:txBody>
          <a:bodyPr/>
          <a:lstStyle>
            <a:lvl1pPr>
              <a:lnSpc>
                <a:spcPct val="120000"/>
              </a:lnSpc>
              <a:defRPr sz="2400">
                <a:solidFill>
                  <a:schemeClr val="accent1"/>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2">
            <a:extLst>
              <a:ext uri="{FF2B5EF4-FFF2-40B4-BE49-F238E27FC236}">
                <a16:creationId xmlns:a16="http://schemas.microsoft.com/office/drawing/2014/main" id="{EDF50172-F440-10DA-F2CB-D79A8FD9353C}"/>
              </a:ext>
            </a:extLst>
          </p:cNvPr>
          <p:cNvSpPr>
            <a:spLocks noGrp="1"/>
          </p:cNvSpPr>
          <p:nvPr>
            <p:ph type="body" sz="quarter" idx="13"/>
          </p:nvPr>
        </p:nvSpPr>
        <p:spPr>
          <a:xfrm>
            <a:off x="7080522" y="6246795"/>
            <a:ext cx="4893306" cy="356135"/>
          </a:xfrm>
        </p:spPr>
        <p:txBody>
          <a:bodyPr>
            <a:normAutofit/>
          </a:bodyPr>
          <a:lstStyle>
            <a:lvl1pPr algn="r">
              <a:defRPr sz="1200">
                <a:solidFill>
                  <a:schemeClr val="accent1"/>
                </a:solidFill>
              </a:defRPr>
            </a:lvl1pPr>
            <a:lvl2pPr algn="r">
              <a:defRPr sz="1200">
                <a:solidFill>
                  <a:schemeClr val="accent1"/>
                </a:solidFill>
              </a:defRPr>
            </a:lvl2pPr>
            <a:lvl3pPr algn="r">
              <a:defRPr sz="1200">
                <a:solidFill>
                  <a:schemeClr val="accent1"/>
                </a:solidFill>
              </a:defRPr>
            </a:lvl3pPr>
            <a:lvl4pPr algn="r">
              <a:defRPr sz="1200">
                <a:solidFill>
                  <a:schemeClr val="accent1"/>
                </a:solidFill>
              </a:defRPr>
            </a:lvl4pPr>
            <a:lvl5pPr algn="r">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4074710722"/>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Heading 1_text">
    <p:bg>
      <p:bgPr>
        <a:solidFill>
          <a:srgbClr val="F2EAE0"/>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751266"/>
          </a:xfrm>
        </p:spPr>
        <p:txBody>
          <a:bodyPr>
            <a:spAutoFit/>
          </a:bodyPr>
          <a:lstStyle>
            <a:lvl2pPr marL="288000" indent="-28800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253596743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Heading 1_text_2">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noAutofit/>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907206"/>
          </a:xfrm>
        </p:spPr>
        <p:txBody>
          <a:bodyPr>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82838404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oxed content_1">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1675887"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a:t>Click to edit Master text styles</a:t>
            </a:r>
          </a:p>
          <a:p>
            <a:pPr lvl="1"/>
            <a:r>
              <a:rPr lang="en-US"/>
              <a:t>Second level</a:t>
            </a:r>
          </a:p>
        </p:txBody>
      </p:sp>
      <p:sp>
        <p:nvSpPr>
          <p:cNvPr id="2" name="Text Placeholder 2">
            <a:extLst>
              <a:ext uri="{FF2B5EF4-FFF2-40B4-BE49-F238E27FC236}">
                <a16:creationId xmlns:a16="http://schemas.microsoft.com/office/drawing/2014/main" id="{F4C49277-E659-F6C8-B37B-172372463CA6}"/>
              </a:ext>
            </a:extLst>
          </p:cNvPr>
          <p:cNvSpPr>
            <a:spLocks noGrp="1"/>
          </p:cNvSpPr>
          <p:nvPr>
            <p:ph type="body" sz="quarter" idx="11"/>
          </p:nvPr>
        </p:nvSpPr>
        <p:spPr>
          <a:xfrm>
            <a:off x="4688595" y="1487890"/>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a:t>Click to edit Master text styles</a:t>
            </a:r>
          </a:p>
          <a:p>
            <a:pPr lvl="1"/>
            <a:r>
              <a:rPr lang="en-US"/>
              <a:t>Second level</a:t>
            </a:r>
          </a:p>
        </p:txBody>
      </p:sp>
      <p:sp>
        <p:nvSpPr>
          <p:cNvPr id="5" name="Text Placeholder 2">
            <a:extLst>
              <a:ext uri="{FF2B5EF4-FFF2-40B4-BE49-F238E27FC236}">
                <a16:creationId xmlns:a16="http://schemas.microsoft.com/office/drawing/2014/main" id="{27C8033E-C59C-F109-E61C-AF3B749320E1}"/>
              </a:ext>
            </a:extLst>
          </p:cNvPr>
          <p:cNvSpPr>
            <a:spLocks noGrp="1"/>
          </p:cNvSpPr>
          <p:nvPr>
            <p:ph type="body" sz="quarter" idx="12"/>
          </p:nvPr>
        </p:nvSpPr>
        <p:spPr>
          <a:xfrm>
            <a:off x="7701303"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a:t>Click to edit Master text styles</a:t>
            </a:r>
          </a:p>
          <a:p>
            <a:pPr lvl="1"/>
            <a:r>
              <a:rPr lang="en-US"/>
              <a:t>Second level</a:t>
            </a:r>
          </a:p>
        </p:txBody>
      </p:sp>
      <p:sp>
        <p:nvSpPr>
          <p:cNvPr id="6" name="Text Placeholder 2">
            <a:extLst>
              <a:ext uri="{FF2B5EF4-FFF2-40B4-BE49-F238E27FC236}">
                <a16:creationId xmlns:a16="http://schemas.microsoft.com/office/drawing/2014/main" id="{4B4B2E74-8848-F810-B5F5-DEECFA724CF1}"/>
              </a:ext>
            </a:extLst>
          </p:cNvPr>
          <p:cNvSpPr>
            <a:spLocks noGrp="1"/>
          </p:cNvSpPr>
          <p:nvPr>
            <p:ph type="body" sz="quarter" idx="13"/>
          </p:nvPr>
        </p:nvSpPr>
        <p:spPr>
          <a:xfrm>
            <a:off x="3177428" y="4019334"/>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a:t>Click to edit Master text styles</a:t>
            </a:r>
          </a:p>
          <a:p>
            <a:pPr lvl="1"/>
            <a:r>
              <a:rPr lang="en-US"/>
              <a:t>Second level</a:t>
            </a:r>
          </a:p>
        </p:txBody>
      </p:sp>
      <p:sp>
        <p:nvSpPr>
          <p:cNvPr id="7" name="Text Placeholder 2">
            <a:extLst>
              <a:ext uri="{FF2B5EF4-FFF2-40B4-BE49-F238E27FC236}">
                <a16:creationId xmlns:a16="http://schemas.microsoft.com/office/drawing/2014/main" id="{76FBE6C4-FA82-1C33-7B0A-46940F147D8D}"/>
              </a:ext>
            </a:extLst>
          </p:cNvPr>
          <p:cNvSpPr>
            <a:spLocks noGrp="1"/>
          </p:cNvSpPr>
          <p:nvPr>
            <p:ph type="body" sz="quarter" idx="14"/>
          </p:nvPr>
        </p:nvSpPr>
        <p:spPr>
          <a:xfrm>
            <a:off x="6190136" y="4019334"/>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228943381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and quote">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335314"/>
            <a:ext cx="10922000" cy="1109503"/>
          </a:xfrm>
          <a:prstGeom prst="round2DiagRect">
            <a:avLst>
              <a:gd name="adj1" fmla="val 0"/>
              <a:gd name="adj2" fmla="val 36339"/>
            </a:avLst>
          </a:prstGeom>
          <a:solidFill>
            <a:srgbClr val="DDF1F0"/>
          </a:solidFill>
        </p:spPr>
        <p:txBody>
          <a:bodyPr lIns="180000" tIns="108000" rIns="180000" bIns="108000" anchor="ctr" anchorCtr="0">
            <a:noAutofit/>
          </a:bodyPr>
          <a:lstStyle>
            <a:lvl1pPr>
              <a:lnSpc>
                <a:spcPct val="100000"/>
              </a:lnSpc>
              <a:spcBef>
                <a:spcPts val="600"/>
              </a:spcBef>
              <a:spcAft>
                <a:spcPts val="600"/>
              </a:spcAft>
              <a:defRPr sz="1800">
                <a:solidFill>
                  <a:schemeClr val="tx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p:txBody>
      </p:sp>
      <p:sp>
        <p:nvSpPr>
          <p:cNvPr id="2" name="Text Placeholder 2">
            <a:extLst>
              <a:ext uri="{FF2B5EF4-FFF2-40B4-BE49-F238E27FC236}">
                <a16:creationId xmlns:a16="http://schemas.microsoft.com/office/drawing/2014/main" id="{EBC5E16A-90C8-AABF-CE45-4A8AF3195B30}"/>
              </a:ext>
            </a:extLst>
          </p:cNvPr>
          <p:cNvSpPr>
            <a:spLocks noGrp="1"/>
          </p:cNvSpPr>
          <p:nvPr>
            <p:ph type="body" sz="quarter" idx="11"/>
          </p:nvPr>
        </p:nvSpPr>
        <p:spPr>
          <a:xfrm>
            <a:off x="631825" y="2869132"/>
            <a:ext cx="10922000" cy="2751266"/>
          </a:xfrm>
        </p:spPr>
        <p:txBody>
          <a:bodyPr>
            <a:spAutoFit/>
          </a:bodyPr>
          <a:lstStyle>
            <a:lvl2pPr marL="288000" indent="-28800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338304561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cSld name="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10922000" cy="3323795"/>
          </a:xfrm>
          <a:solidFill>
            <a:srgbClr val="F2EAE0"/>
          </a:solidFill>
        </p:spPr>
        <p:txBody>
          <a:bodyPr lIns="252000" tIns="252000" rIns="252000" bIns="252000">
            <a:spAutoFit/>
          </a:bodyPr>
          <a:lstStyle>
            <a:lvl2pPr marL="288000" indent="-28800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50551428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5162583" cy="5005402"/>
          </a:xfrm>
          <a:solidFill>
            <a:srgbClr val="F2EAE0"/>
          </a:solidFill>
        </p:spPr>
        <p:txBody>
          <a:bodyPr wrap="square" lIns="252000" tIns="252000" rIns="252000" bIns="252000">
            <a:noAutofit/>
          </a:bodyPr>
          <a:lstStyle>
            <a:lvl2pPr marL="288000" indent="-28800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3" name="Text Placeholder 2">
            <a:extLst>
              <a:ext uri="{FF2B5EF4-FFF2-40B4-BE49-F238E27FC236}">
                <a16:creationId xmlns:a16="http://schemas.microsoft.com/office/drawing/2014/main" id="{B53949E7-637B-0AF6-F5BB-4A3EDBE89CC4}"/>
              </a:ext>
            </a:extLst>
          </p:cNvPr>
          <p:cNvSpPr>
            <a:spLocks noGrp="1"/>
          </p:cNvSpPr>
          <p:nvPr>
            <p:ph type="body" sz="quarter" idx="11"/>
          </p:nvPr>
        </p:nvSpPr>
        <p:spPr>
          <a:xfrm>
            <a:off x="6391012" y="1449388"/>
            <a:ext cx="5162583" cy="5005402"/>
          </a:xfrm>
          <a:solidFill>
            <a:schemeClr val="bg1">
              <a:lumMod val="95000"/>
            </a:schemeClr>
          </a:solidFill>
        </p:spPr>
        <p:txBody>
          <a:bodyPr wrap="square" lIns="252000" tIns="252000" rIns="252000" bIns="252000">
            <a:noAutofit/>
          </a:bodyPr>
          <a:lstStyle>
            <a:lvl2pPr marL="288000" indent="-28800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75442043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Video">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6431964"/>
            <a:ext cx="10922000" cy="330603"/>
          </a:xfrm>
        </p:spPr>
        <p:txBody>
          <a:bodyPr>
            <a:spAutoFit/>
          </a:bodyPr>
          <a:lstStyle>
            <a:lvl1pPr algn="ctr">
              <a:defRPr sz="1400">
                <a:solidFill>
                  <a:schemeClr val="accent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p:txBody>
      </p:sp>
      <p:sp>
        <p:nvSpPr>
          <p:cNvPr id="6" name="Media Placeholder 5">
            <a:extLst>
              <a:ext uri="{FF2B5EF4-FFF2-40B4-BE49-F238E27FC236}">
                <a16:creationId xmlns:a16="http://schemas.microsoft.com/office/drawing/2014/main" id="{B15E7E2B-6C43-E597-CA7D-06E34E094A6B}"/>
              </a:ext>
            </a:extLst>
          </p:cNvPr>
          <p:cNvSpPr>
            <a:spLocks noGrp="1"/>
          </p:cNvSpPr>
          <p:nvPr>
            <p:ph type="media" sz="quarter" idx="11"/>
          </p:nvPr>
        </p:nvSpPr>
        <p:spPr>
          <a:xfrm>
            <a:off x="327025" y="0"/>
            <a:ext cx="11531600" cy="6371932"/>
          </a:xfrm>
        </p:spPr>
        <p:txBody>
          <a:bodyPr/>
          <a:lstStyle/>
          <a:p>
            <a:r>
              <a:rPr lang="en-US"/>
              <a:t>Click icon to add media</a:t>
            </a:r>
            <a:endParaRPr lang="en-AU"/>
          </a:p>
        </p:txBody>
      </p:sp>
    </p:spTree>
    <p:extLst>
      <p:ext uri="{BB962C8B-B14F-4D97-AF65-F5344CB8AC3E}">
        <p14:creationId xmlns:p14="http://schemas.microsoft.com/office/powerpoint/2010/main" val="268934688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Reflection_2 co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5992179"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5" name="Text Placeholder 4">
            <a:extLst>
              <a:ext uri="{FF2B5EF4-FFF2-40B4-BE49-F238E27FC236}">
                <a16:creationId xmlns:a16="http://schemas.microsoft.com/office/drawing/2014/main" id="{C5CEE046-FFB6-6A99-770A-ED32C302AE26}"/>
              </a:ext>
            </a:extLst>
          </p:cNvPr>
          <p:cNvSpPr>
            <a:spLocks noGrp="1"/>
          </p:cNvSpPr>
          <p:nvPr>
            <p:ph type="body" sz="quarter" idx="10"/>
          </p:nvPr>
        </p:nvSpPr>
        <p:spPr>
          <a:xfrm>
            <a:off x="631825" y="1476829"/>
            <a:ext cx="5991999" cy="4977961"/>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Text Placeholder 4">
            <a:extLst>
              <a:ext uri="{FF2B5EF4-FFF2-40B4-BE49-F238E27FC236}">
                <a16:creationId xmlns:a16="http://schemas.microsoft.com/office/drawing/2014/main" id="{12DFFC9B-5F1F-6762-C715-A25F2213A9EA}"/>
              </a:ext>
            </a:extLst>
          </p:cNvPr>
          <p:cNvSpPr>
            <a:spLocks noGrp="1"/>
          </p:cNvSpPr>
          <p:nvPr>
            <p:ph type="body" sz="quarter" idx="11"/>
          </p:nvPr>
        </p:nvSpPr>
        <p:spPr>
          <a:xfrm>
            <a:off x="6846849" y="403211"/>
            <a:ext cx="4956321" cy="6051580"/>
          </a:xfrm>
          <a:solidFill>
            <a:schemeClr val="bg1"/>
          </a:solidFill>
        </p:spPr>
        <p:txBody>
          <a:bodyPr lIns="252000" tIns="252000" rIns="252000" bIns="252000">
            <a:noAutofit/>
          </a:bodyPr>
          <a:lstStyle>
            <a:lvl1pPr>
              <a:defRPr sz="1600">
                <a:solidFill>
                  <a:srgbClr val="000000"/>
                </a:solidFill>
              </a:defRPr>
            </a:lvl1pPr>
            <a:lvl2pPr>
              <a:defRPr sz="2000">
                <a:solidFill>
                  <a:schemeClr val="accent1"/>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237879594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Reflection_tea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pic>
        <p:nvPicPr>
          <p:cNvPr id="2" name="Content Placeholder 31">
            <a:extLst>
              <a:ext uri="{FF2B5EF4-FFF2-40B4-BE49-F238E27FC236}">
                <a16:creationId xmlns:a16="http://schemas.microsoft.com/office/drawing/2014/main" id="{BB29DEFE-3B4D-19B6-6301-30211CF0DE10}"/>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34351515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Reflection_navy">
    <p:bg>
      <p:bgPr>
        <a:solidFill>
          <a:schemeClr val="accent4"/>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pic>
        <p:nvPicPr>
          <p:cNvPr id="5" name="Content Placeholder 31">
            <a:extLst>
              <a:ext uri="{FF2B5EF4-FFF2-40B4-BE49-F238E27FC236}">
                <a16:creationId xmlns:a16="http://schemas.microsoft.com/office/drawing/2014/main" id="{ED57DA5E-447F-3FB4-85AE-0A1B95E08488}"/>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Tree>
    <p:extLst>
      <p:ext uri="{BB962C8B-B14F-4D97-AF65-F5344CB8AC3E}">
        <p14:creationId xmlns:p14="http://schemas.microsoft.com/office/powerpoint/2010/main" val="234741972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797447061"/>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Full im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B048964-CBDF-49F3-BCB8-E055D360FBBE}"/>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3">
            <a:extLst>
              <a:ext uri="{FF2B5EF4-FFF2-40B4-BE49-F238E27FC236}">
                <a16:creationId xmlns:a16="http://schemas.microsoft.com/office/drawing/2014/main" id="{29CBC331-4DD0-48E4-B7D8-6882652576A9}"/>
              </a:ext>
            </a:extLst>
          </p:cNvPr>
          <p:cNvSpPr>
            <a:spLocks noGrp="1"/>
          </p:cNvSpPr>
          <p:nvPr>
            <p:ph type="pic" sz="quarter" idx="11"/>
          </p:nvPr>
        </p:nvSpPr>
        <p:spPr>
          <a:xfrm>
            <a:off x="0" y="0"/>
            <a:ext cx="12192000" cy="6858000"/>
          </a:xfrm>
          <a:prstGeom prst="rect">
            <a:avLst/>
          </a:prstGeom>
        </p:spPr>
        <p:txBody>
          <a:bodyPr anchor="ctr"/>
          <a:lstStyle>
            <a:lvl1pPr algn="ctr">
              <a:defRPr/>
            </a:lvl1pPr>
          </a:lstStyle>
          <a:p>
            <a:r>
              <a:rPr lang="en-US" noProof="0"/>
              <a:t>Click icon to add picture</a:t>
            </a:r>
            <a:endParaRPr lang="en-AU" noProof="0"/>
          </a:p>
        </p:txBody>
      </p:sp>
    </p:spTree>
    <p:extLst>
      <p:ext uri="{BB962C8B-B14F-4D97-AF65-F5344CB8AC3E}">
        <p14:creationId xmlns:p14="http://schemas.microsoft.com/office/powerpoint/2010/main" val="66002150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33791123"/>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Heading and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C43BE73-9F53-4B62-873C-CE7ADCBA46CE}"/>
              </a:ext>
            </a:extLst>
          </p:cNvPr>
          <p:cNvSpPr>
            <a:spLocks noGrp="1"/>
          </p:cNvSpPr>
          <p:nvPr>
            <p:ph type="pic" sz="quarter" idx="10"/>
          </p:nvPr>
        </p:nvSpPr>
        <p:spPr>
          <a:xfrm>
            <a:off x="619124" y="1973953"/>
            <a:ext cx="4562475" cy="4264922"/>
          </a:xfrm>
          <a:custGeom>
            <a:avLst/>
            <a:gdLst>
              <a:gd name="connsiteX0" fmla="*/ 0 w 4562475"/>
              <a:gd name="connsiteY0" fmla="*/ 0 h 4264922"/>
              <a:gd name="connsiteX1" fmla="*/ 4562475 w 4562475"/>
              <a:gd name="connsiteY1" fmla="*/ 0 h 4264922"/>
              <a:gd name="connsiteX2" fmla="*/ 4562475 w 4562475"/>
              <a:gd name="connsiteY2" fmla="*/ 4264922 h 4264922"/>
              <a:gd name="connsiteX3" fmla="*/ 0 w 4562475"/>
              <a:gd name="connsiteY3" fmla="*/ 4264922 h 4264922"/>
            </a:gdLst>
            <a:ahLst/>
            <a:cxnLst>
              <a:cxn ang="0">
                <a:pos x="connsiteX0" y="connsiteY0"/>
              </a:cxn>
              <a:cxn ang="0">
                <a:pos x="connsiteX1" y="connsiteY1"/>
              </a:cxn>
              <a:cxn ang="0">
                <a:pos x="connsiteX2" y="connsiteY2"/>
              </a:cxn>
              <a:cxn ang="0">
                <a:pos x="connsiteX3" y="connsiteY3"/>
              </a:cxn>
            </a:cxnLst>
            <a:rect l="l" t="t" r="r" b="b"/>
            <a:pathLst>
              <a:path w="4562475" h="4264922">
                <a:moveTo>
                  <a:pt x="0" y="0"/>
                </a:moveTo>
                <a:lnTo>
                  <a:pt x="4562475" y="0"/>
                </a:lnTo>
                <a:lnTo>
                  <a:pt x="4562475" y="4264922"/>
                </a:lnTo>
                <a:lnTo>
                  <a:pt x="0" y="4264922"/>
                </a:lnTo>
                <a:close/>
              </a:path>
            </a:pathLst>
          </a:custGeom>
        </p:spPr>
        <p:txBody>
          <a:bodyPr wrap="square">
            <a:noAutofit/>
          </a:bodyPr>
          <a:lstStyle/>
          <a:p>
            <a:r>
              <a:rPr lang="en-US" noProof="0"/>
              <a:t>Click icon to add picture</a:t>
            </a:r>
            <a:endParaRPr lang="en-AU" noProof="0"/>
          </a:p>
        </p:txBody>
      </p:sp>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5000" y="527905"/>
            <a:ext cx="10922000" cy="502749"/>
          </a:xfrm>
          <a:prstGeom prst="rect">
            <a:avLst/>
          </a:prstGeom>
        </p:spPr>
        <p:txBody>
          <a:bodyPr/>
          <a:lstStyle>
            <a:lvl1pPr algn="l">
              <a:defRPr sz="2800" baseline="0">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364013437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AERO acknowledgem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C5FAEE1-D31E-AD43-8380-78EF771C6312}"/>
              </a:ext>
            </a:extLst>
          </p:cNvPr>
          <p:cNvSpPr txBox="1"/>
          <p:nvPr/>
        </p:nvSpPr>
        <p:spPr>
          <a:xfrm>
            <a:off x="5340096" y="2103120"/>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15" name="TextBox 14">
            <a:extLst>
              <a:ext uri="{FF2B5EF4-FFF2-40B4-BE49-F238E27FC236}">
                <a16:creationId xmlns:a16="http://schemas.microsoft.com/office/drawing/2014/main" id="{46A106D2-2836-B842-AE3C-6461B28C06C5}"/>
              </a:ext>
            </a:extLst>
          </p:cNvPr>
          <p:cNvSpPr txBox="1"/>
          <p:nvPr/>
        </p:nvSpPr>
        <p:spPr>
          <a:xfrm>
            <a:off x="1161288" y="2039112"/>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2" name="TextBox 1">
            <a:extLst>
              <a:ext uri="{FF2B5EF4-FFF2-40B4-BE49-F238E27FC236}">
                <a16:creationId xmlns:a16="http://schemas.microsoft.com/office/drawing/2014/main" id="{8C067372-9DFA-3F6A-55ED-A49991AD03F6}"/>
              </a:ext>
            </a:extLst>
          </p:cNvPr>
          <p:cNvSpPr txBox="1"/>
          <p:nvPr/>
        </p:nvSpPr>
        <p:spPr>
          <a:xfrm>
            <a:off x="5340096" y="2103120"/>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4" name="TextBox 3">
            <a:extLst>
              <a:ext uri="{FF2B5EF4-FFF2-40B4-BE49-F238E27FC236}">
                <a16:creationId xmlns:a16="http://schemas.microsoft.com/office/drawing/2014/main" id="{A609F062-A4B6-2556-529D-F1BF79A886EA}"/>
              </a:ext>
            </a:extLst>
          </p:cNvPr>
          <p:cNvSpPr txBox="1"/>
          <p:nvPr/>
        </p:nvSpPr>
        <p:spPr>
          <a:xfrm>
            <a:off x="1161288" y="2039112"/>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5" name="TextBox 4">
            <a:extLst>
              <a:ext uri="{FF2B5EF4-FFF2-40B4-BE49-F238E27FC236}">
                <a16:creationId xmlns:a16="http://schemas.microsoft.com/office/drawing/2014/main" id="{7FB1175F-06CC-8B01-0EF4-A656FFB6FAEF}"/>
              </a:ext>
            </a:extLst>
          </p:cNvPr>
          <p:cNvSpPr txBox="1"/>
          <p:nvPr userDrawn="1"/>
        </p:nvSpPr>
        <p:spPr>
          <a:xfrm>
            <a:off x="5340096" y="2103120"/>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6" name="TextBox 5">
            <a:extLst>
              <a:ext uri="{FF2B5EF4-FFF2-40B4-BE49-F238E27FC236}">
                <a16:creationId xmlns:a16="http://schemas.microsoft.com/office/drawing/2014/main" id="{36DCCA16-E427-4886-DD74-F18A3A150952}"/>
              </a:ext>
            </a:extLst>
          </p:cNvPr>
          <p:cNvSpPr txBox="1"/>
          <p:nvPr userDrawn="1"/>
        </p:nvSpPr>
        <p:spPr>
          <a:xfrm>
            <a:off x="1161288" y="2039112"/>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Tree>
    <p:extLst>
      <p:ext uri="{BB962C8B-B14F-4D97-AF65-F5344CB8AC3E}">
        <p14:creationId xmlns:p14="http://schemas.microsoft.com/office/powerpoint/2010/main" val="3184544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F9890C6-70FB-1141-ACB3-AECD84C25B97}"/>
              </a:ext>
            </a:extLst>
          </p:cNvPr>
          <p:cNvSpPr>
            <a:spLocks noGrp="1"/>
          </p:cNvSpPr>
          <p:nvPr>
            <p:ph type="body" idx="1"/>
          </p:nvPr>
        </p:nvSpPr>
        <p:spPr>
          <a:xfrm>
            <a:off x="635000" y="1825625"/>
            <a:ext cx="10922000" cy="4351338"/>
          </a:xfrm>
          <a:prstGeom prst="rect">
            <a:avLst/>
          </a:prstGeom>
        </p:spPr>
        <p:txBody>
          <a:bodyPr vert="horz" lIns="91440" tIns="45720" rIns="91440" bIns="45720" rtlCol="0">
            <a:normAutofit/>
          </a:bodyPr>
          <a:lstStyle/>
          <a:p>
            <a:pPr lvl="0"/>
            <a:r>
              <a:rPr lang="en-AU" noProof="0"/>
              <a:t>Body copy</a:t>
            </a:r>
          </a:p>
          <a:p>
            <a:pPr lvl="1"/>
            <a:r>
              <a:rPr lang="en-AU" noProof="0"/>
              <a:t>Heading 2</a:t>
            </a:r>
          </a:p>
          <a:p>
            <a:pPr lvl="2"/>
            <a:r>
              <a:rPr lang="en-AU" noProof="0"/>
              <a:t>Bullet 2</a:t>
            </a:r>
          </a:p>
          <a:p>
            <a:pPr lvl="3"/>
            <a:r>
              <a:rPr lang="en-AU" noProof="0"/>
              <a:t>Bullet 2</a:t>
            </a:r>
          </a:p>
          <a:p>
            <a:pPr lvl="4"/>
            <a:r>
              <a:rPr lang="en-AU" noProof="0"/>
              <a:t>Number 1</a:t>
            </a:r>
          </a:p>
        </p:txBody>
      </p:sp>
      <p:sp>
        <p:nvSpPr>
          <p:cNvPr id="2" name="Title Placeholder 1">
            <a:extLst>
              <a:ext uri="{FF2B5EF4-FFF2-40B4-BE49-F238E27FC236}">
                <a16:creationId xmlns:a16="http://schemas.microsoft.com/office/drawing/2014/main" id="{68B87143-A6FB-0B40-9EBA-991BAD862D66}"/>
              </a:ext>
            </a:extLst>
          </p:cNvPr>
          <p:cNvSpPr>
            <a:spLocks noGrp="1"/>
          </p:cNvSpPr>
          <p:nvPr>
            <p:ph type="title"/>
          </p:nvPr>
        </p:nvSpPr>
        <p:spPr>
          <a:xfrm>
            <a:off x="635000" y="365125"/>
            <a:ext cx="10515600" cy="1325563"/>
          </a:xfrm>
          <a:prstGeom prst="rect">
            <a:avLst/>
          </a:prstGeom>
        </p:spPr>
        <p:txBody>
          <a:bodyPr vert="horz" lIns="91440" tIns="45720" rIns="91440" bIns="45720" rtlCol="0" anchor="ctr">
            <a:normAutofit/>
          </a:bodyPr>
          <a:lstStyle/>
          <a:p>
            <a:r>
              <a:rPr lang="en-US" noProof="0"/>
              <a:t>Click to edit Master title style</a:t>
            </a:r>
            <a:endParaRPr lang="en-AU" noProof="0"/>
          </a:p>
        </p:txBody>
      </p:sp>
    </p:spTree>
    <p:extLst>
      <p:ext uri="{BB962C8B-B14F-4D97-AF65-F5344CB8AC3E}">
        <p14:creationId xmlns:p14="http://schemas.microsoft.com/office/powerpoint/2010/main" val="2949076276"/>
      </p:ext>
    </p:extLst>
  </p:cSld>
  <p:clrMap bg1="lt1" tx1="dk1" bg2="lt2" tx2="dk2" accent1="accent1" accent2="accent2" accent3="accent3" accent4="accent4" accent5="accent5" accent6="accent6" hlink="hlink" folHlink="folHlink"/>
  <p:sldLayoutIdLst>
    <p:sldLayoutId id="2147484107" r:id="rId1"/>
    <p:sldLayoutId id="2147484108" r:id="rId2"/>
    <p:sldLayoutId id="2147484109" r:id="rId3"/>
    <p:sldLayoutId id="2147484110" r:id="rId4"/>
    <p:sldLayoutId id="2147484111" r:id="rId5"/>
    <p:sldLayoutId id="2147484112" r:id="rId6"/>
    <p:sldLayoutId id="2147484113" r:id="rId7"/>
    <p:sldLayoutId id="2147484114" r:id="rId8"/>
    <p:sldLayoutId id="2147484115" r:id="rId9"/>
    <p:sldLayoutId id="2147484116" r:id="rId10"/>
    <p:sldLayoutId id="2147484117" r:id="rId11"/>
    <p:sldLayoutId id="2147484118" r:id="rId12"/>
    <p:sldLayoutId id="2147484119" r:id="rId13"/>
    <p:sldLayoutId id="2147484120" r:id="rId14"/>
    <p:sldLayoutId id="2147484121" r:id="rId15"/>
    <p:sldLayoutId id="2147484122" r:id="rId16"/>
    <p:sldLayoutId id="2147484123" r:id="rId17"/>
    <p:sldLayoutId id="2147484124" r:id="rId18"/>
    <p:sldLayoutId id="2147484125" r:id="rId19"/>
  </p:sldLayoutIdLst>
  <p:hf hdr="0" ftr="0" dt="0"/>
  <p:txStyles>
    <p:titleStyle>
      <a:lvl1pPr algn="l" defTabSz="914400" rtl="0" eaLnBrk="1" latinLnBrk="0" hangingPunct="1">
        <a:lnSpc>
          <a:spcPct val="90000"/>
        </a:lnSpc>
        <a:spcBef>
          <a:spcPct val="0"/>
        </a:spcBef>
        <a:buNone/>
        <a:defRPr sz="2800" b="1" i="0" kern="1800" spc="0"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648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1">
          <p15:clr>
            <a:srgbClr val="F26B43"/>
          </p15:clr>
        </p15:guide>
        <p15:guide id="2" pos="461">
          <p15:clr>
            <a:srgbClr val="F26B43"/>
          </p15:clr>
        </p15:guide>
        <p15:guide id="5" orient="horz" pos="2160" userDrawn="1">
          <p15:clr>
            <a:srgbClr val="F26B43"/>
          </p15:clr>
        </p15:guide>
        <p15:guide id="6"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edresearch.edu.au/guides-resources/practice-resources/classroom-management-professional-learning-resource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www.istockphoto.com/photo/high-school-lesson-gm641755290-116387125?clarity=false"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1.xml"/><Relationship Id="rId1" Type="http://schemas.openxmlformats.org/officeDocument/2006/relationships/video" Target="https://www.youtube.com/embed/DT6BLraKHyg?feature=oembed" TargetMode="External"/><Relationship Id="rId5" Type="http://schemas.openxmlformats.org/officeDocument/2006/relationships/hyperlink" Target="https://www.edresearch.edu.au/guides-resources/videos/gaining-all-students-attention-classroom-management-practice" TargetMode="Externa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259CDFA-64D2-803C-DE0D-576293773FAD}"/>
              </a:ext>
            </a:extLst>
          </p:cNvPr>
          <p:cNvSpPr>
            <a:spLocks noGrp="1"/>
          </p:cNvSpPr>
          <p:nvPr>
            <p:ph type="title"/>
          </p:nvPr>
        </p:nvSpPr>
        <p:spPr>
          <a:xfrm>
            <a:off x="613228" y="479195"/>
            <a:ext cx="10058489" cy="2120068"/>
          </a:xfrm>
        </p:spPr>
        <p:txBody>
          <a:bodyPr/>
          <a:lstStyle/>
          <a:p>
            <a:r>
              <a:rPr lang="en-US" dirty="0"/>
              <a:t>Before using this slide deck, please read AERO's practice resource, </a:t>
            </a:r>
            <a:r>
              <a:rPr lang="en-US" b="1" dirty="0">
                <a:hlinkClick r:id="rId3"/>
              </a:rPr>
              <a:t>A Whole-School Approach to Classroom Management: Facilitation Guide</a:t>
            </a:r>
            <a:r>
              <a:rPr lang="en-US" dirty="0"/>
              <a:t>, and follow the instructions for preparing this slide deck.</a:t>
            </a:r>
            <a:endParaRPr lang="en-AU" dirty="0"/>
          </a:p>
        </p:txBody>
      </p:sp>
    </p:spTree>
    <p:extLst>
      <p:ext uri="{BB962C8B-B14F-4D97-AF65-F5344CB8AC3E}">
        <p14:creationId xmlns:p14="http://schemas.microsoft.com/office/powerpoint/2010/main" val="3130548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8A4AD4A-D11D-7D51-8F16-5347017C9C9E}"/>
              </a:ext>
            </a:extLst>
          </p:cNvPr>
          <p:cNvSpPr>
            <a:spLocks noGrp="1"/>
          </p:cNvSpPr>
          <p:nvPr>
            <p:ph type="title"/>
          </p:nvPr>
        </p:nvSpPr>
        <p:spPr>
          <a:xfrm>
            <a:off x="635000" y="620713"/>
            <a:ext cx="10515600" cy="5562373"/>
          </a:xfrm>
        </p:spPr>
        <p:txBody>
          <a:bodyPr>
            <a:normAutofit/>
          </a:bodyPr>
          <a:lstStyle/>
          <a:p>
            <a:r>
              <a:rPr lang="en-AU" sz="4800" dirty="0"/>
              <a:t>Gaining all students’ attention: </a:t>
            </a:r>
            <a:br>
              <a:rPr lang="en-AU" sz="4800" dirty="0"/>
            </a:br>
            <a:r>
              <a:rPr lang="en-AU" sz="4800" dirty="0"/>
              <a:t>Developing practice</a:t>
            </a:r>
          </a:p>
        </p:txBody>
      </p:sp>
    </p:spTree>
    <p:extLst>
      <p:ext uri="{BB962C8B-B14F-4D97-AF65-F5344CB8AC3E}">
        <p14:creationId xmlns:p14="http://schemas.microsoft.com/office/powerpoint/2010/main" val="42623678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C5C6A-EAB5-8DF1-E110-160FEE59FC9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0331052A-641B-40DA-6AB9-8247F484E84F}"/>
              </a:ext>
            </a:extLst>
          </p:cNvPr>
          <p:cNvSpPr>
            <a:spLocks noGrp="1"/>
          </p:cNvSpPr>
          <p:nvPr>
            <p:ph type="title"/>
          </p:nvPr>
        </p:nvSpPr>
        <p:spPr>
          <a:xfrm>
            <a:off x="631595" y="403210"/>
            <a:ext cx="10922000" cy="760567"/>
          </a:xfrm>
        </p:spPr>
        <p:txBody>
          <a:bodyPr/>
          <a:lstStyle/>
          <a:p>
            <a:r>
              <a:rPr lang="en-AU" dirty="0"/>
              <a:t>Acknowledgement of Country</a:t>
            </a:r>
          </a:p>
        </p:txBody>
      </p:sp>
      <p:sp>
        <p:nvSpPr>
          <p:cNvPr id="6" name="Text Placeholder 5">
            <a:extLst>
              <a:ext uri="{FF2B5EF4-FFF2-40B4-BE49-F238E27FC236}">
                <a16:creationId xmlns:a16="http://schemas.microsoft.com/office/drawing/2014/main" id="{C82B546B-0640-C4E8-0BFF-3F961CAEA42A}"/>
              </a:ext>
            </a:extLst>
          </p:cNvPr>
          <p:cNvSpPr>
            <a:spLocks noGrp="1"/>
          </p:cNvSpPr>
          <p:nvPr>
            <p:ph type="body" sz="quarter" idx="14"/>
          </p:nvPr>
        </p:nvSpPr>
        <p:spPr/>
        <p:txBody>
          <a:bodyPr/>
          <a:lstStyle/>
          <a:p>
            <a:endParaRPr lang="en-AU" dirty="0"/>
          </a:p>
        </p:txBody>
      </p:sp>
    </p:spTree>
    <p:extLst>
      <p:ext uri="{BB962C8B-B14F-4D97-AF65-F5344CB8AC3E}">
        <p14:creationId xmlns:p14="http://schemas.microsoft.com/office/powerpoint/2010/main" val="171201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5" name="Picture Placeholder 14">
            <a:extLst>
              <a:ext uri="{FF2B5EF4-FFF2-40B4-BE49-F238E27FC236}">
                <a16:creationId xmlns:a16="http://schemas.microsoft.com/office/drawing/2014/main" id="{E84C9FAF-E9A8-103E-BE30-503A94468456}"/>
              </a:ext>
              <a:ext uri="{C183D7F6-B498-43B3-948B-1728B52AA6E4}">
                <adec:decorative xmlns:adec="http://schemas.microsoft.com/office/drawing/2017/decorative" val="1"/>
              </a:ext>
            </a:extLst>
          </p:cNvPr>
          <p:cNvPicPr>
            <a:picLocks noGrp="1" noChangeAspect="1"/>
          </p:cNvPicPr>
          <p:nvPr>
            <p:ph type="pic" sz="quarter" idx="11"/>
          </p:nvPr>
        </p:nvPicPr>
        <p:blipFill>
          <a:blip r:embed="rId3"/>
          <a:srcRect l="31902" r="15644"/>
          <a:stretch>
            <a:fillRect/>
          </a:stretch>
        </p:blipFill>
        <p:spPr>
          <a:xfrm>
            <a:off x="6795436" y="0"/>
            <a:ext cx="5396564" cy="6858000"/>
          </a:xfrm>
        </p:spPr>
      </p:pic>
      <p:sp>
        <p:nvSpPr>
          <p:cNvPr id="10" name="Title 9">
            <a:extLst>
              <a:ext uri="{FF2B5EF4-FFF2-40B4-BE49-F238E27FC236}">
                <a16:creationId xmlns:a16="http://schemas.microsoft.com/office/drawing/2014/main" id="{0B14FBCF-E3F6-6D8E-31BC-9E6C78502614}"/>
              </a:ext>
            </a:extLst>
          </p:cNvPr>
          <p:cNvSpPr>
            <a:spLocks noGrp="1"/>
          </p:cNvSpPr>
          <p:nvPr>
            <p:ph type="title"/>
          </p:nvPr>
        </p:nvSpPr>
        <p:spPr/>
        <p:txBody>
          <a:bodyPr>
            <a:normAutofit/>
          </a:bodyPr>
          <a:lstStyle/>
          <a:p>
            <a:r>
              <a:rPr lang="en-AU" dirty="0"/>
              <a:t>Purpose of this session</a:t>
            </a:r>
          </a:p>
        </p:txBody>
      </p:sp>
      <p:sp>
        <p:nvSpPr>
          <p:cNvPr id="12" name="Text Placeholder 11">
            <a:extLst>
              <a:ext uri="{FF2B5EF4-FFF2-40B4-BE49-F238E27FC236}">
                <a16:creationId xmlns:a16="http://schemas.microsoft.com/office/drawing/2014/main" id="{85EDF97E-4F4A-7F92-EE45-F5E34B86EDDC}"/>
              </a:ext>
            </a:extLst>
          </p:cNvPr>
          <p:cNvSpPr>
            <a:spLocks noGrp="1"/>
          </p:cNvSpPr>
          <p:nvPr>
            <p:ph type="body" sz="quarter" idx="12"/>
          </p:nvPr>
        </p:nvSpPr>
        <p:spPr/>
        <p:txBody>
          <a:bodyPr/>
          <a:lstStyle/>
          <a:p>
            <a:r>
              <a:rPr lang="en-US" dirty="0"/>
              <a:t>To </a:t>
            </a:r>
            <a:r>
              <a:rPr lang="en-AU" dirty="0"/>
              <a:t>develop your understanding and use of </a:t>
            </a:r>
            <a:r>
              <a:rPr lang="en-US" dirty="0"/>
              <a:t>gaining all students’ attention.</a:t>
            </a:r>
          </a:p>
        </p:txBody>
      </p:sp>
      <p:sp>
        <p:nvSpPr>
          <p:cNvPr id="13" name="Text Placeholder 12">
            <a:extLst>
              <a:ext uri="{FF2B5EF4-FFF2-40B4-BE49-F238E27FC236}">
                <a16:creationId xmlns:a16="http://schemas.microsoft.com/office/drawing/2014/main" id="{7360617D-E6FA-229C-16D0-9474E602AD3C}"/>
              </a:ext>
              <a:ext uri="{C183D7F6-B498-43B3-948B-1728B52AA6E4}">
                <adec:decorative xmlns:adec="http://schemas.microsoft.com/office/drawing/2017/decorative" val="1"/>
              </a:ext>
            </a:extLst>
          </p:cNvPr>
          <p:cNvSpPr>
            <a:spLocks noGrp="1"/>
          </p:cNvSpPr>
          <p:nvPr>
            <p:ph type="body" sz="quarter" idx="13"/>
          </p:nvPr>
        </p:nvSpPr>
        <p:spPr/>
        <p:txBody>
          <a:bodyPr>
            <a:normAutofit/>
          </a:bodyPr>
          <a:lstStyle/>
          <a:p>
            <a:r>
              <a:rPr lang="en-US" dirty="0">
                <a:hlinkClick r:id="rId4"/>
              </a:rPr>
              <a:t>Image credit: iStock.com/</a:t>
            </a:r>
            <a:r>
              <a:rPr lang="en-US" dirty="0" err="1">
                <a:hlinkClick r:id="rId4"/>
              </a:rPr>
              <a:t>DGLimages</a:t>
            </a:r>
            <a:endParaRPr lang="en-US" dirty="0"/>
          </a:p>
        </p:txBody>
      </p:sp>
    </p:spTree>
    <p:extLst>
      <p:ext uri="{BB962C8B-B14F-4D97-AF65-F5344CB8AC3E}">
        <p14:creationId xmlns:p14="http://schemas.microsoft.com/office/powerpoint/2010/main" val="6139608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F2FAAE6-5F73-AB27-DD15-803EA411D66C}"/>
              </a:ext>
            </a:extLst>
          </p:cNvPr>
          <p:cNvSpPr>
            <a:spLocks noGrp="1"/>
          </p:cNvSpPr>
          <p:nvPr>
            <p:ph type="title"/>
          </p:nvPr>
        </p:nvSpPr>
        <p:spPr>
          <a:xfrm>
            <a:off x="631595" y="403210"/>
            <a:ext cx="10922000" cy="760567"/>
          </a:xfrm>
        </p:spPr>
        <p:txBody>
          <a:bodyPr>
            <a:normAutofit/>
          </a:bodyPr>
          <a:lstStyle/>
          <a:p>
            <a:r>
              <a:rPr lang="en-AU"/>
              <a:t>Australian Professional Standards for Teachers</a:t>
            </a:r>
          </a:p>
        </p:txBody>
      </p:sp>
      <p:sp>
        <p:nvSpPr>
          <p:cNvPr id="4" name="Text Placeholder 3">
            <a:extLst>
              <a:ext uri="{FF2B5EF4-FFF2-40B4-BE49-F238E27FC236}">
                <a16:creationId xmlns:a16="http://schemas.microsoft.com/office/drawing/2014/main" id="{0ACB9013-E1AD-0116-9445-C069E07E0C85}"/>
              </a:ext>
            </a:extLst>
          </p:cNvPr>
          <p:cNvSpPr>
            <a:spLocks noGrp="1"/>
          </p:cNvSpPr>
          <p:nvPr>
            <p:ph type="body" sz="quarter" idx="10"/>
          </p:nvPr>
        </p:nvSpPr>
        <p:spPr>
          <a:xfrm>
            <a:off x="631825" y="1449388"/>
            <a:ext cx="10922000" cy="4618444"/>
          </a:xfrm>
        </p:spPr>
        <p:txBody>
          <a:bodyPr/>
          <a:lstStyle/>
          <a:p>
            <a:r>
              <a:rPr lang="en-US"/>
              <a:t>This professional learning aligns with the following focus areas:</a:t>
            </a:r>
          </a:p>
          <a:p>
            <a:pPr lvl="2"/>
            <a:r>
              <a:rPr lang="en-US"/>
              <a:t>Create and maintain supportive and safe learning environments (APST 4)</a:t>
            </a:r>
          </a:p>
          <a:p>
            <a:pPr lvl="3"/>
            <a:r>
              <a:rPr lang="en-US"/>
              <a:t>support student participation (APST 4.1)</a:t>
            </a:r>
          </a:p>
          <a:p>
            <a:pPr lvl="3"/>
            <a:r>
              <a:rPr lang="en-US"/>
              <a:t>manage classroom activities (APST 4.2)</a:t>
            </a:r>
          </a:p>
          <a:p>
            <a:pPr lvl="3"/>
            <a:r>
              <a:rPr lang="en-US"/>
              <a:t>manage challenging </a:t>
            </a:r>
            <a:r>
              <a:rPr lang="en-US" err="1"/>
              <a:t>behaviour</a:t>
            </a:r>
            <a:r>
              <a:rPr lang="en-US"/>
              <a:t> (APST 4.3)</a:t>
            </a:r>
          </a:p>
          <a:p>
            <a:pPr lvl="3"/>
            <a:r>
              <a:rPr lang="en-US"/>
              <a:t>maintain student safety (APST 4.4)</a:t>
            </a:r>
          </a:p>
          <a:p>
            <a:pPr lvl="2"/>
            <a:r>
              <a:rPr lang="en-US"/>
              <a:t>Engage in professional learning (APST 6)</a:t>
            </a:r>
          </a:p>
          <a:p>
            <a:pPr lvl="3"/>
            <a:r>
              <a:rPr lang="en-US"/>
              <a:t>engage in professional learning and improve practice (APST 6.2)</a:t>
            </a:r>
          </a:p>
          <a:p>
            <a:pPr lvl="3"/>
            <a:r>
              <a:rPr lang="en-US"/>
              <a:t>engage with colleagues and improve practice (APST 6.3)</a:t>
            </a:r>
          </a:p>
        </p:txBody>
      </p:sp>
    </p:spTree>
    <p:extLst>
      <p:ext uri="{BB962C8B-B14F-4D97-AF65-F5344CB8AC3E}">
        <p14:creationId xmlns:p14="http://schemas.microsoft.com/office/powerpoint/2010/main" val="2970836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8" name="Picture 17" descr="Cover image of AERO's Foundational classroom management resources handbook">
            <a:extLst>
              <a:ext uri="{FF2B5EF4-FFF2-40B4-BE49-F238E27FC236}">
                <a16:creationId xmlns:a16="http://schemas.microsoft.com/office/drawing/2014/main" id="{75791819-54DC-450C-4AF5-174E22A59B5C}"/>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3000" contrast="2000"/>
                    </a14:imgEffect>
                  </a14:imgLayer>
                </a14:imgProps>
              </a:ext>
            </a:extLst>
          </a:blip>
          <a:stretch>
            <a:fillRect/>
          </a:stretch>
        </p:blipFill>
        <p:spPr>
          <a:xfrm>
            <a:off x="3846903" y="256508"/>
            <a:ext cx="4498193" cy="6344983"/>
          </a:xfrm>
          <a:prstGeom prst="rect">
            <a:avLst/>
          </a:prstGeom>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140173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A4B19-EA0D-15EA-D464-F577CB67B6E1}"/>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B35FCA8D-6F78-2EFE-387D-F4F7A5446B49}"/>
              </a:ext>
            </a:extLst>
          </p:cNvPr>
          <p:cNvSpPr>
            <a:spLocks noGrp="1"/>
          </p:cNvSpPr>
          <p:nvPr>
            <p:ph type="title"/>
          </p:nvPr>
        </p:nvSpPr>
        <p:spPr>
          <a:xfrm>
            <a:off x="631595" y="403210"/>
            <a:ext cx="10922000" cy="760567"/>
          </a:xfrm>
        </p:spPr>
        <p:txBody>
          <a:bodyPr>
            <a:normAutofit/>
          </a:bodyPr>
          <a:lstStyle/>
          <a:p>
            <a:r>
              <a:rPr lang="en-AU"/>
              <a:t>Developing practices and skills</a:t>
            </a:r>
          </a:p>
        </p:txBody>
      </p:sp>
      <p:sp>
        <p:nvSpPr>
          <p:cNvPr id="14" name="Text Placeholder 13">
            <a:extLst>
              <a:ext uri="{FF2B5EF4-FFF2-40B4-BE49-F238E27FC236}">
                <a16:creationId xmlns:a16="http://schemas.microsoft.com/office/drawing/2014/main" id="{E228F223-478C-71EB-BB08-EC7E0E8CDA93}"/>
              </a:ext>
            </a:extLst>
          </p:cNvPr>
          <p:cNvSpPr>
            <a:spLocks noGrp="1"/>
          </p:cNvSpPr>
          <p:nvPr>
            <p:ph type="body" sz="quarter" idx="10"/>
          </p:nvPr>
        </p:nvSpPr>
        <p:spPr/>
        <p:txBody>
          <a:bodyPr/>
          <a:lstStyle/>
          <a:p>
            <a:pPr lvl="1"/>
            <a:r>
              <a:rPr lang="en-US"/>
              <a:t>Build knowledge</a:t>
            </a:r>
          </a:p>
          <a:p>
            <a:r>
              <a:rPr lang="en-US"/>
              <a:t>of effective use of the practice or skill</a:t>
            </a:r>
          </a:p>
        </p:txBody>
      </p:sp>
      <p:sp>
        <p:nvSpPr>
          <p:cNvPr id="15" name="Text Placeholder 14">
            <a:extLst>
              <a:ext uri="{FF2B5EF4-FFF2-40B4-BE49-F238E27FC236}">
                <a16:creationId xmlns:a16="http://schemas.microsoft.com/office/drawing/2014/main" id="{4DB59079-B921-DB72-C8CB-79ED81D8A99D}"/>
              </a:ext>
            </a:extLst>
          </p:cNvPr>
          <p:cNvSpPr>
            <a:spLocks noGrp="1"/>
          </p:cNvSpPr>
          <p:nvPr>
            <p:ph type="body" sz="quarter" idx="11"/>
          </p:nvPr>
        </p:nvSpPr>
        <p:spPr/>
        <p:txBody>
          <a:bodyPr/>
          <a:lstStyle/>
          <a:p>
            <a:pPr lvl="1"/>
            <a:r>
              <a:rPr lang="en-AU"/>
              <a:t>Rehearse</a:t>
            </a:r>
          </a:p>
          <a:p>
            <a:r>
              <a:rPr lang="en-AU"/>
              <a:t>without </a:t>
            </a:r>
            <a:br>
              <a:rPr lang="en-AU"/>
            </a:br>
            <a:r>
              <a:rPr lang="en-AU"/>
              <a:t>students </a:t>
            </a:r>
            <a:br>
              <a:rPr lang="en-AU"/>
            </a:br>
            <a:r>
              <a:rPr lang="en-AU"/>
              <a:t>present</a:t>
            </a:r>
          </a:p>
        </p:txBody>
      </p:sp>
      <p:sp>
        <p:nvSpPr>
          <p:cNvPr id="16" name="Text Placeholder 15">
            <a:extLst>
              <a:ext uri="{FF2B5EF4-FFF2-40B4-BE49-F238E27FC236}">
                <a16:creationId xmlns:a16="http://schemas.microsoft.com/office/drawing/2014/main" id="{812DE8A4-6371-9670-8504-9C5B4018C13F}"/>
              </a:ext>
            </a:extLst>
          </p:cNvPr>
          <p:cNvSpPr>
            <a:spLocks noGrp="1"/>
          </p:cNvSpPr>
          <p:nvPr>
            <p:ph type="body" sz="quarter" idx="12"/>
          </p:nvPr>
        </p:nvSpPr>
        <p:spPr/>
        <p:txBody>
          <a:bodyPr/>
          <a:lstStyle/>
          <a:p>
            <a:pPr lvl="1"/>
            <a:r>
              <a:rPr lang="en-US" err="1"/>
              <a:t>Practise</a:t>
            </a:r>
            <a:endParaRPr lang="en-US"/>
          </a:p>
          <a:p>
            <a:r>
              <a:rPr lang="en-US"/>
              <a:t>with students during classes</a:t>
            </a:r>
          </a:p>
        </p:txBody>
      </p:sp>
      <p:sp>
        <p:nvSpPr>
          <p:cNvPr id="17" name="Text Placeholder 16">
            <a:extLst>
              <a:ext uri="{FF2B5EF4-FFF2-40B4-BE49-F238E27FC236}">
                <a16:creationId xmlns:a16="http://schemas.microsoft.com/office/drawing/2014/main" id="{4C61DBB9-A47F-C65B-E3EE-282F7B1E5171}"/>
              </a:ext>
            </a:extLst>
          </p:cNvPr>
          <p:cNvSpPr>
            <a:spLocks noGrp="1"/>
          </p:cNvSpPr>
          <p:nvPr>
            <p:ph type="body" sz="quarter" idx="13"/>
          </p:nvPr>
        </p:nvSpPr>
        <p:spPr/>
        <p:txBody>
          <a:bodyPr/>
          <a:lstStyle/>
          <a:p>
            <a:pPr lvl="1"/>
            <a:r>
              <a:rPr lang="en-US"/>
              <a:t>Seek feedback</a:t>
            </a:r>
          </a:p>
          <a:p>
            <a:r>
              <a:rPr lang="en-US"/>
              <a:t>from a mentor </a:t>
            </a:r>
            <a:br>
              <a:rPr lang="en-US"/>
            </a:br>
            <a:r>
              <a:rPr lang="en-US"/>
              <a:t>or colleague</a:t>
            </a:r>
          </a:p>
        </p:txBody>
      </p:sp>
      <p:sp>
        <p:nvSpPr>
          <p:cNvPr id="18" name="Text Placeholder 17">
            <a:extLst>
              <a:ext uri="{FF2B5EF4-FFF2-40B4-BE49-F238E27FC236}">
                <a16:creationId xmlns:a16="http://schemas.microsoft.com/office/drawing/2014/main" id="{CF03EB72-A10E-71A5-34B4-0BB4A0C24C3C}"/>
              </a:ext>
            </a:extLst>
          </p:cNvPr>
          <p:cNvSpPr>
            <a:spLocks noGrp="1"/>
          </p:cNvSpPr>
          <p:nvPr>
            <p:ph type="body" sz="quarter" idx="14"/>
          </p:nvPr>
        </p:nvSpPr>
        <p:spPr/>
        <p:txBody>
          <a:bodyPr/>
          <a:lstStyle/>
          <a:p>
            <a:pPr lvl="1"/>
            <a:r>
              <a:rPr lang="en-US"/>
              <a:t>Reflect</a:t>
            </a:r>
          </a:p>
          <a:p>
            <a:r>
              <a:rPr lang="en-US"/>
              <a:t>to identify </a:t>
            </a:r>
            <a:br>
              <a:rPr lang="en-US"/>
            </a:br>
            <a:r>
              <a:rPr lang="en-US"/>
              <a:t>strengths </a:t>
            </a:r>
            <a:br>
              <a:rPr lang="en-US"/>
            </a:br>
            <a:r>
              <a:rPr lang="en-US"/>
              <a:t>and areas for refinement</a:t>
            </a:r>
          </a:p>
        </p:txBody>
      </p:sp>
    </p:spTree>
    <p:extLst>
      <p:ext uri="{BB962C8B-B14F-4D97-AF65-F5344CB8AC3E}">
        <p14:creationId xmlns:p14="http://schemas.microsoft.com/office/powerpoint/2010/main" val="2256528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704BDC49-DF91-5502-AEE9-59F53F2B8111}"/>
              </a:ext>
            </a:extLst>
          </p:cNvPr>
          <p:cNvSpPr>
            <a:spLocks noGrp="1"/>
          </p:cNvSpPr>
          <p:nvPr>
            <p:ph type="title"/>
          </p:nvPr>
        </p:nvSpPr>
        <p:spPr/>
        <p:txBody>
          <a:bodyPr>
            <a:normAutofit/>
          </a:bodyPr>
          <a:lstStyle/>
          <a:p>
            <a:r>
              <a:rPr lang="en-AU" dirty="0"/>
              <a:t>Gaining all students’ attention</a:t>
            </a:r>
          </a:p>
        </p:txBody>
      </p:sp>
      <p:sp>
        <p:nvSpPr>
          <p:cNvPr id="3" name="Picture Placeholder 15">
            <a:extLst>
              <a:ext uri="{FF2B5EF4-FFF2-40B4-BE49-F238E27FC236}">
                <a16:creationId xmlns:a16="http://schemas.microsoft.com/office/drawing/2014/main" id="{6777B5AC-49B5-480A-F484-E2A2ABB708B4}"/>
              </a:ext>
            </a:extLst>
          </p:cNvPr>
          <p:cNvSpPr txBox="1">
            <a:spLocks/>
          </p:cNvSpPr>
          <p:nvPr/>
        </p:nvSpPr>
        <p:spPr>
          <a:xfrm>
            <a:off x="634999" y="1453861"/>
            <a:ext cx="6971270" cy="542623"/>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spcAft>
                <a:spcPts val="600"/>
              </a:spcAft>
              <a:buFontTx/>
              <a:buNone/>
              <a:defRPr sz="1800" b="1" i="0" kern="1200" baseline="0">
                <a:solidFill>
                  <a:schemeClr val="tx1"/>
                </a:solidFill>
                <a:latin typeface="Montserrat Medium" pitchFamily="2" charset="77"/>
                <a:ea typeface="+mn-ea"/>
                <a:cs typeface="+mn-cs"/>
              </a:defRPr>
            </a:lvl1pPr>
            <a:lvl2pPr marL="0" indent="-180000" algn="l" defTabSz="914400" rtl="0" eaLnBrk="1" latinLnBrk="0" hangingPunct="1">
              <a:lnSpc>
                <a:spcPct val="150000"/>
              </a:lnSpc>
              <a:spcBef>
                <a:spcPts val="500"/>
              </a:spcBef>
              <a:spcAft>
                <a:spcPts val="600"/>
              </a:spcAft>
              <a:buClr>
                <a:schemeClr val="accent1"/>
              </a:buClr>
              <a:buFont typeface="Arial" panose="020B0604020202020204" pitchFamily="34" charset="0"/>
              <a:buChar char="•"/>
              <a:defRPr sz="1800" kern="1200" baseline="0">
                <a:solidFill>
                  <a:schemeClr val="tx1"/>
                </a:solidFill>
                <a:latin typeface="Montserrat Medium" pitchFamily="2" charset="77"/>
                <a:ea typeface="+mn-ea"/>
                <a:cs typeface="+mn-cs"/>
              </a:defRPr>
            </a:lvl2pPr>
            <a:lvl3pPr marL="360000" indent="-216000" algn="l" defTabSz="914400" rtl="0" eaLnBrk="1" latinLnBrk="0" hangingPunct="1">
              <a:lnSpc>
                <a:spcPct val="150000"/>
              </a:lnSpc>
              <a:spcBef>
                <a:spcPts val="500"/>
              </a:spcBef>
              <a:spcAft>
                <a:spcPts val="600"/>
              </a:spcAft>
              <a:buClr>
                <a:schemeClr val="accent1"/>
              </a:buClr>
              <a:buFont typeface="Helvetica" pitchFamily="2" charset="0"/>
              <a:buChar char="−"/>
              <a:defRPr sz="1600" kern="1200" baseline="0">
                <a:solidFill>
                  <a:schemeClr val="tx1"/>
                </a:solidFill>
                <a:latin typeface="Montserrat Medium" pitchFamily="2" charset="77"/>
                <a:ea typeface="+mn-ea"/>
                <a:cs typeface="+mn-cs"/>
              </a:defRPr>
            </a:lvl3pPr>
            <a:lvl4pPr marL="540000" indent="-180000" algn="l" defTabSz="914400" rtl="0" eaLnBrk="1" latinLnBrk="0" hangingPunct="1">
              <a:lnSpc>
                <a:spcPct val="150000"/>
              </a:lnSpc>
              <a:spcBef>
                <a:spcPts val="500"/>
              </a:spcBef>
              <a:spcAft>
                <a:spcPts val="600"/>
              </a:spcAft>
              <a:buClr>
                <a:schemeClr val="accent1"/>
              </a:buClr>
              <a:buSzPct val="50000"/>
              <a:buFont typeface="Lucida Grande" panose="020B0600040502020204" pitchFamily="34" charset="0"/>
              <a:buChar char="►"/>
              <a:defRPr sz="1400" kern="1200" baseline="0">
                <a:solidFill>
                  <a:schemeClr val="tx1"/>
                </a:solidFill>
                <a:latin typeface="Montserrat Medium" pitchFamily="2" charset="77"/>
                <a:ea typeface="+mn-ea"/>
                <a:cs typeface="+mn-cs"/>
              </a:defRPr>
            </a:lvl4pPr>
            <a:lvl5pPr marL="720000" indent="-162000" algn="l" defTabSz="914400" rtl="0" eaLnBrk="1" latinLnBrk="0" hangingPunct="1">
              <a:lnSpc>
                <a:spcPct val="150000"/>
              </a:lnSpc>
              <a:spcBef>
                <a:spcPts val="500"/>
              </a:spcBef>
              <a:spcAft>
                <a:spcPts val="600"/>
              </a:spcAft>
              <a:buClr>
                <a:schemeClr val="accent1"/>
              </a:buClr>
              <a:buSzPct val="100000"/>
              <a:buFont typeface="Courier New" panose="02070309020205020404" pitchFamily="49" charset="0"/>
              <a:buChar char="o"/>
              <a:defRPr sz="1050" kern="1200" baseline="0">
                <a:solidFill>
                  <a:schemeClr val="tx1"/>
                </a:solidFill>
                <a:latin typeface="Montserrat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0"/>
              </a:spcBef>
              <a:spcAft>
                <a:spcPts val="1000"/>
              </a:spcAft>
              <a:defRPr/>
            </a:pPr>
            <a:r>
              <a:rPr lang="en-AU" sz="2000">
                <a:solidFill>
                  <a:schemeClr val="accent1"/>
                </a:solidFill>
                <a:latin typeface="Montserrat"/>
              </a:rPr>
              <a:t>What it is</a:t>
            </a:r>
          </a:p>
        </p:txBody>
      </p:sp>
      <p:sp>
        <p:nvSpPr>
          <p:cNvPr id="7" name="TextBox 6">
            <a:extLst>
              <a:ext uri="{FF2B5EF4-FFF2-40B4-BE49-F238E27FC236}">
                <a16:creationId xmlns:a16="http://schemas.microsoft.com/office/drawing/2014/main" id="{195B132D-F746-2870-2B89-4EC9E8950008}"/>
              </a:ext>
            </a:extLst>
          </p:cNvPr>
          <p:cNvSpPr txBox="1"/>
          <p:nvPr/>
        </p:nvSpPr>
        <p:spPr>
          <a:xfrm>
            <a:off x="634999" y="1948383"/>
            <a:ext cx="6271987" cy="980934"/>
          </a:xfrm>
          <a:prstGeom prst="rect">
            <a:avLst/>
          </a:prstGeom>
        </p:spPr>
        <p:txBody>
          <a:bodyPr vert="horz" wrap="square" lIns="91440" tIns="0" rIns="91440" bIns="45720" rtlCol="0" anchor="t" anchorCtr="0">
            <a:noAutofit/>
          </a:bodyPr>
          <a:lstStyle>
            <a:defPPr>
              <a:defRPr lang="en-US"/>
            </a:defPPr>
            <a:lvl1pPr>
              <a:spcAft>
                <a:spcPts val="600"/>
              </a:spcAft>
              <a:defRPr b="0" i="0" spc="0" baseline="0">
                <a:solidFill>
                  <a:schemeClr val="bg1"/>
                </a:solidFill>
                <a:latin typeface="Montserrat Medium" pitchFamily="2" charset="77"/>
              </a:defRPr>
            </a:lvl1pPr>
          </a:lstStyle>
          <a:p>
            <a:pPr>
              <a:lnSpc>
                <a:spcPct val="120000"/>
              </a:lnSpc>
              <a:spcAft>
                <a:spcPts val="1200"/>
              </a:spcAft>
            </a:pPr>
            <a:r>
              <a:rPr lang="en-AU">
                <a:solidFill>
                  <a:srgbClr val="010101"/>
                </a:solidFill>
                <a:latin typeface="Montserrat"/>
              </a:rPr>
              <a:t>A sequence of teacher and student actions </a:t>
            </a:r>
            <a:br>
              <a:rPr lang="en-AU">
                <a:solidFill>
                  <a:srgbClr val="010101"/>
                </a:solidFill>
                <a:latin typeface="Montserrat" panose="00000500000000000000" pitchFamily="2" charset="0"/>
              </a:rPr>
            </a:br>
            <a:r>
              <a:rPr lang="en-AU">
                <a:solidFill>
                  <a:srgbClr val="010101"/>
                </a:solidFill>
                <a:latin typeface="Montserrat"/>
              </a:rPr>
              <a:t>for gaining all students’ attention, taught and practised to become automatic.</a:t>
            </a:r>
          </a:p>
        </p:txBody>
      </p:sp>
      <p:sp>
        <p:nvSpPr>
          <p:cNvPr id="5" name="Picture Placeholder 15">
            <a:extLst>
              <a:ext uri="{FF2B5EF4-FFF2-40B4-BE49-F238E27FC236}">
                <a16:creationId xmlns:a16="http://schemas.microsoft.com/office/drawing/2014/main" id="{F59A625C-74ED-684C-5B9A-136C96829727}"/>
              </a:ext>
            </a:extLst>
          </p:cNvPr>
          <p:cNvSpPr txBox="1">
            <a:spLocks/>
          </p:cNvSpPr>
          <p:nvPr/>
        </p:nvSpPr>
        <p:spPr>
          <a:xfrm>
            <a:off x="634999" y="3152527"/>
            <a:ext cx="6971270" cy="542623"/>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spcAft>
                <a:spcPts val="600"/>
              </a:spcAft>
              <a:buFontTx/>
              <a:buNone/>
              <a:defRPr sz="1800" b="1" i="0" kern="1200" baseline="0">
                <a:solidFill>
                  <a:schemeClr val="tx1"/>
                </a:solidFill>
                <a:latin typeface="Montserrat Medium" pitchFamily="2" charset="77"/>
                <a:ea typeface="+mn-ea"/>
                <a:cs typeface="+mn-cs"/>
              </a:defRPr>
            </a:lvl1pPr>
            <a:lvl2pPr marL="0" indent="-180000" algn="l" defTabSz="914400" rtl="0" eaLnBrk="1" latinLnBrk="0" hangingPunct="1">
              <a:lnSpc>
                <a:spcPct val="150000"/>
              </a:lnSpc>
              <a:spcBef>
                <a:spcPts val="500"/>
              </a:spcBef>
              <a:spcAft>
                <a:spcPts val="600"/>
              </a:spcAft>
              <a:buClr>
                <a:schemeClr val="accent1"/>
              </a:buClr>
              <a:buFont typeface="Arial" panose="020B0604020202020204" pitchFamily="34" charset="0"/>
              <a:buChar char="•"/>
              <a:defRPr sz="1800" kern="1200" baseline="0">
                <a:solidFill>
                  <a:schemeClr val="tx1"/>
                </a:solidFill>
                <a:latin typeface="Montserrat Medium" pitchFamily="2" charset="77"/>
                <a:ea typeface="+mn-ea"/>
                <a:cs typeface="+mn-cs"/>
              </a:defRPr>
            </a:lvl2pPr>
            <a:lvl3pPr marL="360000" indent="-216000" algn="l" defTabSz="914400" rtl="0" eaLnBrk="1" latinLnBrk="0" hangingPunct="1">
              <a:lnSpc>
                <a:spcPct val="150000"/>
              </a:lnSpc>
              <a:spcBef>
                <a:spcPts val="500"/>
              </a:spcBef>
              <a:spcAft>
                <a:spcPts val="600"/>
              </a:spcAft>
              <a:buClr>
                <a:schemeClr val="accent1"/>
              </a:buClr>
              <a:buFont typeface="Helvetica" pitchFamily="2" charset="0"/>
              <a:buChar char="−"/>
              <a:defRPr sz="1600" kern="1200" baseline="0">
                <a:solidFill>
                  <a:schemeClr val="tx1"/>
                </a:solidFill>
                <a:latin typeface="Montserrat Medium" pitchFamily="2" charset="77"/>
                <a:ea typeface="+mn-ea"/>
                <a:cs typeface="+mn-cs"/>
              </a:defRPr>
            </a:lvl3pPr>
            <a:lvl4pPr marL="540000" indent="-180000" algn="l" defTabSz="914400" rtl="0" eaLnBrk="1" latinLnBrk="0" hangingPunct="1">
              <a:lnSpc>
                <a:spcPct val="150000"/>
              </a:lnSpc>
              <a:spcBef>
                <a:spcPts val="500"/>
              </a:spcBef>
              <a:spcAft>
                <a:spcPts val="600"/>
              </a:spcAft>
              <a:buClr>
                <a:schemeClr val="accent1"/>
              </a:buClr>
              <a:buSzPct val="50000"/>
              <a:buFont typeface="Lucida Grande" panose="020B0600040502020204" pitchFamily="34" charset="0"/>
              <a:buChar char="►"/>
              <a:defRPr sz="1400" kern="1200" baseline="0">
                <a:solidFill>
                  <a:schemeClr val="tx1"/>
                </a:solidFill>
                <a:latin typeface="Montserrat Medium" pitchFamily="2" charset="77"/>
                <a:ea typeface="+mn-ea"/>
                <a:cs typeface="+mn-cs"/>
              </a:defRPr>
            </a:lvl4pPr>
            <a:lvl5pPr marL="720000" indent="-162000" algn="l" defTabSz="914400" rtl="0" eaLnBrk="1" latinLnBrk="0" hangingPunct="1">
              <a:lnSpc>
                <a:spcPct val="150000"/>
              </a:lnSpc>
              <a:spcBef>
                <a:spcPts val="500"/>
              </a:spcBef>
              <a:spcAft>
                <a:spcPts val="600"/>
              </a:spcAft>
              <a:buClr>
                <a:schemeClr val="accent1"/>
              </a:buClr>
              <a:buSzPct val="100000"/>
              <a:buFont typeface="Courier New" panose="02070309020205020404" pitchFamily="49" charset="0"/>
              <a:buChar char="o"/>
              <a:defRPr sz="1050" kern="1200" baseline="0">
                <a:solidFill>
                  <a:schemeClr val="tx1"/>
                </a:solidFill>
                <a:latin typeface="Montserrat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0"/>
              </a:spcBef>
              <a:spcAft>
                <a:spcPts val="1000"/>
              </a:spcAft>
              <a:defRPr/>
            </a:pPr>
            <a:r>
              <a:rPr lang="en-AU" sz="2000">
                <a:solidFill>
                  <a:schemeClr val="accent1"/>
                </a:solidFill>
                <a:latin typeface="Montserrat"/>
              </a:rPr>
              <a:t>Why we use it</a:t>
            </a:r>
          </a:p>
        </p:txBody>
      </p:sp>
      <p:sp>
        <p:nvSpPr>
          <p:cNvPr id="8" name="TextBox 7">
            <a:extLst>
              <a:ext uri="{FF2B5EF4-FFF2-40B4-BE49-F238E27FC236}">
                <a16:creationId xmlns:a16="http://schemas.microsoft.com/office/drawing/2014/main" id="{50BA42D2-AB37-770A-9C42-E19AF67E2652}"/>
              </a:ext>
            </a:extLst>
          </p:cNvPr>
          <p:cNvSpPr txBox="1"/>
          <p:nvPr/>
        </p:nvSpPr>
        <p:spPr>
          <a:xfrm>
            <a:off x="634999" y="3654871"/>
            <a:ext cx="7196668" cy="3001110"/>
          </a:xfrm>
          <a:prstGeom prst="rect">
            <a:avLst/>
          </a:prstGeom>
        </p:spPr>
        <p:txBody>
          <a:bodyPr vert="horz" wrap="square" lIns="91440" tIns="0" rIns="91440" bIns="45720" numCol="1" spcCol="252000" rtlCol="0" anchor="t" anchorCtr="0">
            <a:noAutofit/>
          </a:bodyPr>
          <a:lstStyle>
            <a:defPPr>
              <a:defRPr lang="en-US"/>
            </a:defPPr>
            <a:lvl1pPr>
              <a:spcAft>
                <a:spcPts val="600"/>
              </a:spcAft>
              <a:defRPr b="0" i="0" spc="0" baseline="0">
                <a:solidFill>
                  <a:schemeClr val="bg1"/>
                </a:solidFill>
                <a:latin typeface="Montserrat Medium" pitchFamily="2" charset="77"/>
              </a:defRPr>
            </a:lvl1pPr>
          </a:lstStyle>
          <a:p>
            <a:pPr marL="342900" lvl="0" indent="-342900">
              <a:spcBef>
                <a:spcPts val="600"/>
              </a:spcBef>
              <a:spcAft>
                <a:spcPts val="0"/>
              </a:spcAft>
              <a:buFont typeface="Arial" panose="020B0604020202020204" pitchFamily="34" charset="0"/>
              <a:buChar char="•"/>
              <a:defRPr/>
            </a:pPr>
            <a:r>
              <a:rPr lang="en-AU">
                <a:solidFill>
                  <a:srgbClr val="010101"/>
                </a:solidFill>
                <a:latin typeface="Montserrat" panose="00000500000000000000" pitchFamily="2" charset="0"/>
              </a:rPr>
              <a:t>Safety</a:t>
            </a:r>
          </a:p>
          <a:p>
            <a:pPr marL="342900" indent="-342900">
              <a:spcBef>
                <a:spcPts val="600"/>
              </a:spcBef>
              <a:spcAft>
                <a:spcPts val="0"/>
              </a:spcAft>
              <a:buFont typeface="Arial" panose="020B0604020202020204" pitchFamily="34" charset="0"/>
              <a:buChar char="•"/>
              <a:defRPr/>
            </a:pPr>
            <a:r>
              <a:rPr lang="en-AU">
                <a:solidFill>
                  <a:srgbClr val="010101"/>
                </a:solidFill>
                <a:latin typeface="Montserrat" panose="00000500000000000000" pitchFamily="2" charset="0"/>
              </a:rPr>
              <a:t>Maximise learning time</a:t>
            </a:r>
          </a:p>
          <a:p>
            <a:pPr marL="342900" lvl="0" indent="-342900">
              <a:spcBef>
                <a:spcPts val="600"/>
              </a:spcBef>
              <a:spcAft>
                <a:spcPts val="0"/>
              </a:spcAft>
              <a:buFont typeface="Arial" panose="020B0604020202020204" pitchFamily="34" charset="0"/>
              <a:buChar char="•"/>
              <a:defRPr/>
            </a:pPr>
            <a:r>
              <a:rPr lang="en-AU">
                <a:solidFill>
                  <a:srgbClr val="010101"/>
                </a:solidFill>
                <a:latin typeface="Montserrat" panose="00000500000000000000" pitchFamily="2" charset="0"/>
              </a:rPr>
              <a:t>Ensure students don’t miss critical information</a:t>
            </a:r>
          </a:p>
          <a:p>
            <a:pPr marL="342900" indent="-342900">
              <a:spcBef>
                <a:spcPts val="600"/>
              </a:spcBef>
              <a:spcAft>
                <a:spcPts val="0"/>
              </a:spcAft>
              <a:buFont typeface="Arial" panose="020B0604020202020204" pitchFamily="34" charset="0"/>
              <a:buChar char="•"/>
              <a:defRPr/>
            </a:pPr>
            <a:r>
              <a:rPr lang="en-AU">
                <a:solidFill>
                  <a:srgbClr val="010101"/>
                </a:solidFill>
                <a:latin typeface="Montserrat" panose="00000500000000000000" pitchFamily="2" charset="0"/>
              </a:rPr>
              <a:t>Clarity </a:t>
            </a:r>
          </a:p>
          <a:p>
            <a:pPr marL="342900" indent="-342900">
              <a:spcBef>
                <a:spcPts val="600"/>
              </a:spcBef>
              <a:spcAft>
                <a:spcPts val="0"/>
              </a:spcAft>
              <a:buFont typeface="Arial" panose="020B0604020202020204" pitchFamily="34" charset="0"/>
              <a:buChar char="•"/>
              <a:defRPr/>
            </a:pPr>
            <a:r>
              <a:rPr lang="en-AU">
                <a:solidFill>
                  <a:srgbClr val="010101"/>
                </a:solidFill>
                <a:latin typeface="Montserrat" panose="00000500000000000000" pitchFamily="2" charset="0"/>
              </a:rPr>
              <a:t>Shared understanding and practice</a:t>
            </a:r>
          </a:p>
          <a:p>
            <a:pPr marL="342900" indent="-342900">
              <a:spcBef>
                <a:spcPts val="600"/>
              </a:spcBef>
              <a:spcAft>
                <a:spcPts val="0"/>
              </a:spcAft>
              <a:buFont typeface="Arial" panose="020B0604020202020204" pitchFamily="34" charset="0"/>
              <a:buChar char="•"/>
              <a:defRPr/>
            </a:pPr>
            <a:r>
              <a:rPr lang="en-AU">
                <a:solidFill>
                  <a:srgbClr val="010101"/>
                </a:solidFill>
                <a:latin typeface="Montserrat" panose="00000500000000000000" pitchFamily="2" charset="0"/>
              </a:rPr>
              <a:t>Build positive connections with students</a:t>
            </a:r>
          </a:p>
          <a:p>
            <a:pPr marL="342900" lvl="0" indent="-342900">
              <a:spcBef>
                <a:spcPts val="600"/>
              </a:spcBef>
              <a:spcAft>
                <a:spcPts val="0"/>
              </a:spcAft>
              <a:buFont typeface="Arial" panose="020B0604020202020204" pitchFamily="34" charset="0"/>
              <a:buChar char="•"/>
              <a:defRPr/>
            </a:pPr>
            <a:r>
              <a:rPr lang="en-AU">
                <a:solidFill>
                  <a:srgbClr val="010101"/>
                </a:solidFill>
                <a:latin typeface="Montserrat" panose="00000500000000000000" pitchFamily="2" charset="0"/>
              </a:rPr>
              <a:t>Predictability</a:t>
            </a:r>
          </a:p>
          <a:p>
            <a:pPr marL="342900" lvl="0" indent="-342900">
              <a:spcBef>
                <a:spcPts val="600"/>
              </a:spcBef>
              <a:spcAft>
                <a:spcPts val="0"/>
              </a:spcAft>
              <a:buFont typeface="Arial" panose="020B0604020202020204" pitchFamily="34" charset="0"/>
              <a:buChar char="•"/>
              <a:defRPr/>
            </a:pPr>
            <a:r>
              <a:rPr lang="en-AU">
                <a:solidFill>
                  <a:srgbClr val="010101"/>
                </a:solidFill>
                <a:latin typeface="Montserrat" panose="00000500000000000000" pitchFamily="2" charset="0"/>
              </a:rPr>
              <a:t>Reduce cognitive load.</a:t>
            </a:r>
            <a:endParaRPr lang="en-AU">
              <a:solidFill>
                <a:srgbClr val="010101"/>
              </a:solidFill>
            </a:endParaRPr>
          </a:p>
        </p:txBody>
      </p:sp>
      <p:sp>
        <p:nvSpPr>
          <p:cNvPr id="9" name="Rectangle: Top Corners One Rounded and One Snipped 8">
            <a:extLst>
              <a:ext uri="{FF2B5EF4-FFF2-40B4-BE49-F238E27FC236}">
                <a16:creationId xmlns:a16="http://schemas.microsoft.com/office/drawing/2014/main" id="{D73632C8-74C4-0D4B-106D-98F960743FD5}"/>
              </a:ext>
              <a:ext uri="{C183D7F6-B498-43B3-948B-1728B52AA6E4}">
                <adec:decorative xmlns:adec="http://schemas.microsoft.com/office/drawing/2017/decorative" val="1"/>
              </a:ext>
            </a:extLst>
          </p:cNvPr>
          <p:cNvSpPr/>
          <p:nvPr/>
        </p:nvSpPr>
        <p:spPr>
          <a:xfrm>
            <a:off x="7933765" y="1286933"/>
            <a:ext cx="4258234" cy="5571066"/>
          </a:xfrm>
          <a:prstGeom prst="snipRoundRect">
            <a:avLst>
              <a:gd name="adj1" fmla="val 16667"/>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AU" sz="2400"/>
          </a:p>
          <a:p>
            <a:endParaRPr lang="en-AU" sz="2400"/>
          </a:p>
          <a:p>
            <a:pPr algn="ctr"/>
            <a:endParaRPr lang="en-AU" sz="2400"/>
          </a:p>
        </p:txBody>
      </p:sp>
      <p:sp>
        <p:nvSpPr>
          <p:cNvPr id="4" name="Rectangle 3">
            <a:extLst>
              <a:ext uri="{FF2B5EF4-FFF2-40B4-BE49-F238E27FC236}">
                <a16:creationId xmlns:a16="http://schemas.microsoft.com/office/drawing/2014/main" id="{6CC06162-73B3-9A0A-419B-41CA6069E680}"/>
              </a:ext>
            </a:extLst>
          </p:cNvPr>
          <p:cNvSpPr/>
          <p:nvPr/>
        </p:nvSpPr>
        <p:spPr>
          <a:xfrm>
            <a:off x="8339666" y="1845732"/>
            <a:ext cx="3213929" cy="29380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t"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nSpc>
                <a:spcPct val="120000"/>
              </a:lnSpc>
              <a:spcAft>
                <a:spcPts val="1400"/>
              </a:spcAft>
              <a:defRPr/>
            </a:pPr>
            <a:r>
              <a:rPr lang="en-AU" sz="2000">
                <a:ea typeface="+mn-lt"/>
                <a:cs typeface="+mn-lt"/>
              </a:rPr>
              <a:t>How do you currently gain all students’ attention? </a:t>
            </a:r>
          </a:p>
          <a:p>
            <a:pPr>
              <a:lnSpc>
                <a:spcPct val="120000"/>
              </a:lnSpc>
              <a:spcAft>
                <a:spcPts val="1400"/>
              </a:spcAft>
              <a:defRPr/>
            </a:pPr>
            <a:r>
              <a:rPr lang="en-US" sz="2000">
                <a:ea typeface="+mn-lt"/>
                <a:cs typeface="+mn-lt"/>
              </a:rPr>
              <a:t>How could your routine for gaining all students’ attention better support student learning?</a:t>
            </a:r>
            <a:endParaRPr lang="en-AU" sz="2000">
              <a:ea typeface="+mn-lt"/>
              <a:cs typeface="+mn-lt"/>
            </a:endParaRPr>
          </a:p>
        </p:txBody>
      </p:sp>
      <p:pic>
        <p:nvPicPr>
          <p:cNvPr id="6" name="Content Placeholder 31">
            <a:extLst>
              <a:ext uri="{FF2B5EF4-FFF2-40B4-BE49-F238E27FC236}">
                <a16:creationId xmlns:a16="http://schemas.microsoft.com/office/drawing/2014/main" id="{BB680A49-486A-0530-81D8-C0292321855E}"/>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3"/>
              </a:ext>
            </a:extLst>
          </a:blip>
          <a:srcRect b="2384"/>
          <a:stretch/>
        </p:blipFill>
        <p:spPr>
          <a:xfrm>
            <a:off x="10229386" y="5277181"/>
            <a:ext cx="1619429" cy="1580818"/>
          </a:xfrm>
          <a:prstGeom prst="rect">
            <a:avLst/>
          </a:prstGeom>
        </p:spPr>
      </p:pic>
    </p:spTree>
    <p:extLst>
      <p:ext uri="{BB962C8B-B14F-4D97-AF65-F5344CB8AC3E}">
        <p14:creationId xmlns:p14="http://schemas.microsoft.com/office/powerpoint/2010/main" val="419056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2"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4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nodeType="withEffect">
                                  <p:stCondLst>
                                    <p:cond delay="4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P spid="8" grpId="0"/>
      <p:bldP spid="9" grpId="0" animBg="1"/>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CAD5D-B0D9-5B25-9462-E2C8B9D49152}"/>
            </a:ext>
          </a:extLst>
        </p:cNvPr>
        <p:cNvGrpSpPr/>
        <p:nvPr/>
      </p:nvGrpSpPr>
      <p:grpSpPr>
        <a:xfrm>
          <a:off x="0" y="0"/>
          <a:ext cx="0" cy="0"/>
          <a:chOff x="0" y="0"/>
          <a:chExt cx="0" cy="0"/>
        </a:xfrm>
      </p:grpSpPr>
      <p:sp>
        <p:nvSpPr>
          <p:cNvPr id="24" name="Title 6">
            <a:extLst>
              <a:ext uri="{FF2B5EF4-FFF2-40B4-BE49-F238E27FC236}">
                <a16:creationId xmlns:a16="http://schemas.microsoft.com/office/drawing/2014/main" id="{F4B96B77-5A62-2398-55C0-B9258634E9B5}"/>
              </a:ext>
            </a:extLst>
          </p:cNvPr>
          <p:cNvSpPr>
            <a:spLocks noGrp="1"/>
          </p:cNvSpPr>
          <p:nvPr>
            <p:ph type="title"/>
          </p:nvPr>
        </p:nvSpPr>
        <p:spPr/>
        <p:txBody>
          <a:bodyPr>
            <a:normAutofit/>
          </a:bodyPr>
          <a:lstStyle/>
          <a:p>
            <a:r>
              <a:rPr lang="en-US" b="1" spc="0" dirty="0">
                <a:solidFill>
                  <a:srgbClr val="002F5E"/>
                </a:solidFill>
                <a:ea typeface="PT Sans" panose="020B0503020203020204" pitchFamily="34" charset="0"/>
                <a:cs typeface="Poppins SemiBold"/>
              </a:rPr>
              <a:t>Our routine for gaining all students’ attention</a:t>
            </a:r>
            <a:endParaRPr lang="en-AU" dirty="0"/>
          </a:p>
        </p:txBody>
      </p:sp>
      <p:sp>
        <p:nvSpPr>
          <p:cNvPr id="2" name="Text Placeholder 1">
            <a:extLst>
              <a:ext uri="{FF2B5EF4-FFF2-40B4-BE49-F238E27FC236}">
                <a16:creationId xmlns:a16="http://schemas.microsoft.com/office/drawing/2014/main" id="{4DB3B001-8519-BA8D-D7B8-4E3DF6C77008}"/>
              </a:ext>
            </a:extLst>
          </p:cNvPr>
          <p:cNvSpPr>
            <a:spLocks noGrp="1"/>
          </p:cNvSpPr>
          <p:nvPr>
            <p:ph type="body" sz="quarter" idx="10"/>
          </p:nvPr>
        </p:nvSpPr>
        <p:spPr>
          <a:xfrm>
            <a:off x="631825" y="1449388"/>
            <a:ext cx="5162583" cy="4673826"/>
          </a:xfrm>
        </p:spPr>
        <p:txBody>
          <a:bodyPr/>
          <a:lstStyle/>
          <a:p>
            <a:pPr lvl="1"/>
            <a:r>
              <a:rPr lang="en-AU"/>
              <a:t>What teachers do:</a:t>
            </a:r>
          </a:p>
          <a:p>
            <a:pPr lvl="4"/>
            <a:r>
              <a:rPr lang="en-US"/>
              <a:t>Position yourself where all students can see you.</a:t>
            </a:r>
          </a:p>
          <a:p>
            <a:pPr lvl="4"/>
            <a:r>
              <a:rPr lang="en-US"/>
              <a:t>Use an audible prompt, supported by a visual cue, </a:t>
            </a:r>
            <a:br>
              <a:rPr lang="en-US"/>
            </a:br>
            <a:r>
              <a:rPr lang="en-US"/>
              <a:t>to get students to focus on you. </a:t>
            </a:r>
          </a:p>
          <a:p>
            <a:pPr lvl="4"/>
            <a:r>
              <a:rPr lang="en-US"/>
              <a:t>Pause, scan and respond to students’ </a:t>
            </a:r>
            <a:r>
              <a:rPr lang="en-US" err="1"/>
              <a:t>behaviour</a:t>
            </a:r>
            <a:r>
              <a:rPr lang="en-US"/>
              <a:t>, providing support as needed.</a:t>
            </a:r>
          </a:p>
        </p:txBody>
      </p:sp>
      <p:sp>
        <p:nvSpPr>
          <p:cNvPr id="3" name="Text Placeholder 2">
            <a:extLst>
              <a:ext uri="{FF2B5EF4-FFF2-40B4-BE49-F238E27FC236}">
                <a16:creationId xmlns:a16="http://schemas.microsoft.com/office/drawing/2014/main" id="{1EF1B412-1331-9FA0-D8ED-D85DCBA0C593}"/>
              </a:ext>
            </a:extLst>
          </p:cNvPr>
          <p:cNvSpPr>
            <a:spLocks noGrp="1"/>
          </p:cNvSpPr>
          <p:nvPr>
            <p:ph type="body" sz="quarter" idx="11"/>
          </p:nvPr>
        </p:nvSpPr>
        <p:spPr>
          <a:xfrm>
            <a:off x="6391012" y="1449387"/>
            <a:ext cx="5162583" cy="4673825"/>
          </a:xfrm>
        </p:spPr>
        <p:txBody>
          <a:bodyPr/>
          <a:lstStyle/>
          <a:p>
            <a:pPr lvl="1"/>
            <a:r>
              <a:rPr lang="en-AU"/>
              <a:t>What students do:</a:t>
            </a:r>
          </a:p>
          <a:p>
            <a:pPr lvl="4"/>
            <a:r>
              <a:rPr lang="en-US"/>
              <a:t>[Enter your school’s expectations for students.]</a:t>
            </a:r>
          </a:p>
          <a:p>
            <a:pPr lvl="4"/>
            <a:r>
              <a:rPr lang="en-US"/>
              <a:t>[Enter your school’s expectations for students.]</a:t>
            </a:r>
          </a:p>
          <a:p>
            <a:pPr lvl="4"/>
            <a:r>
              <a:rPr lang="en-US"/>
              <a:t>[Enter your school’s expectations for students.]</a:t>
            </a:r>
          </a:p>
        </p:txBody>
      </p:sp>
    </p:spTree>
    <p:extLst>
      <p:ext uri="{BB962C8B-B14F-4D97-AF65-F5344CB8AC3E}">
        <p14:creationId xmlns:p14="http://schemas.microsoft.com/office/powerpoint/2010/main" val="336928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2" name="Online Media 11" title="Gaining all students’ attention: Classroom management practice">
            <a:hlinkClick r:id="" action="ppaction://media"/>
            <a:extLst>
              <a:ext uri="{FF2B5EF4-FFF2-40B4-BE49-F238E27FC236}">
                <a16:creationId xmlns:a16="http://schemas.microsoft.com/office/drawing/2014/main" id="{A29F0A4B-049B-B955-DC40-C6CF502DE7F6}"/>
              </a:ext>
            </a:extLst>
          </p:cNvPr>
          <p:cNvPicPr>
            <a:picLocks noRot="1" noChangeAspect="1"/>
          </p:cNvPicPr>
          <p:nvPr>
            <a:videoFile r:link="rId1"/>
          </p:nvPr>
        </p:nvPicPr>
        <p:blipFill>
          <a:blip r:embed="rId4"/>
          <a:stretch>
            <a:fillRect/>
          </a:stretch>
        </p:blipFill>
        <p:spPr>
          <a:xfrm>
            <a:off x="403410" y="0"/>
            <a:ext cx="11385179" cy="6432626"/>
          </a:xfrm>
          <a:prstGeom prst="rect">
            <a:avLst/>
          </a:prstGeom>
        </p:spPr>
      </p:pic>
      <p:sp>
        <p:nvSpPr>
          <p:cNvPr id="2" name="Text Placeholder 1">
            <a:extLst>
              <a:ext uri="{FF2B5EF4-FFF2-40B4-BE49-F238E27FC236}">
                <a16:creationId xmlns:a16="http://schemas.microsoft.com/office/drawing/2014/main" id="{FA984CD2-A63F-59CA-A709-0DDDDBC336C5}"/>
              </a:ext>
            </a:extLst>
          </p:cNvPr>
          <p:cNvSpPr>
            <a:spLocks noGrp="1"/>
          </p:cNvSpPr>
          <p:nvPr>
            <p:ph type="body" sz="quarter" idx="10"/>
          </p:nvPr>
        </p:nvSpPr>
        <p:spPr>
          <a:xfrm>
            <a:off x="631825" y="6431964"/>
            <a:ext cx="10922000" cy="330603"/>
          </a:xfrm>
        </p:spPr>
        <p:txBody>
          <a:bodyPr/>
          <a:lstStyle/>
          <a:p>
            <a:r>
              <a:rPr lang="en-US">
                <a:hlinkClick r:id="rId5">
                  <a:extLst>
                    <a:ext uri="{A12FA001-AC4F-418D-AE19-62706E023703}">
                      <ahyp:hlinkClr xmlns:ahyp="http://schemas.microsoft.com/office/drawing/2018/hyperlinkcolor" val="tx"/>
                    </a:ext>
                  </a:extLst>
                </a:hlinkClick>
              </a:rPr>
              <a:t>AERO video example of practice: Gaining all students' attention</a:t>
            </a:r>
            <a:endParaRPr lang="en-US"/>
          </a:p>
        </p:txBody>
      </p:sp>
    </p:spTree>
    <p:extLst>
      <p:ext uri="{BB962C8B-B14F-4D97-AF65-F5344CB8AC3E}">
        <p14:creationId xmlns:p14="http://schemas.microsoft.com/office/powerpoint/2010/main" val="2048070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1FAF863-FA8A-C5DF-FDED-ADCFECD539A3}"/>
              </a:ext>
            </a:extLst>
          </p:cNvPr>
          <p:cNvSpPr>
            <a:spLocks noGrp="1"/>
          </p:cNvSpPr>
          <p:nvPr>
            <p:ph type="title"/>
          </p:nvPr>
        </p:nvSpPr>
        <p:spPr>
          <a:xfrm>
            <a:off x="5556523" y="468524"/>
            <a:ext cx="5992179" cy="760567"/>
          </a:xfrm>
        </p:spPr>
        <p:txBody>
          <a:bodyPr/>
          <a:lstStyle/>
          <a:p>
            <a:r>
              <a:rPr lang="en-AU"/>
              <a:t>Reflection</a:t>
            </a:r>
          </a:p>
        </p:txBody>
      </p:sp>
      <p:sp>
        <p:nvSpPr>
          <p:cNvPr id="9" name="Text Placeholder 8">
            <a:extLst>
              <a:ext uri="{FF2B5EF4-FFF2-40B4-BE49-F238E27FC236}">
                <a16:creationId xmlns:a16="http://schemas.microsoft.com/office/drawing/2014/main" id="{90F728E1-5A8A-E3CC-7DC9-619DCC4B80DE}"/>
              </a:ext>
            </a:extLst>
          </p:cNvPr>
          <p:cNvSpPr>
            <a:spLocks noGrp="1"/>
          </p:cNvSpPr>
          <p:nvPr>
            <p:ph type="body" sz="quarter" idx="11"/>
          </p:nvPr>
        </p:nvSpPr>
        <p:spPr>
          <a:xfrm>
            <a:off x="476795" y="468524"/>
            <a:ext cx="4259370" cy="5920952"/>
          </a:xfrm>
        </p:spPr>
        <p:txBody>
          <a:bodyPr/>
          <a:lstStyle/>
          <a:p>
            <a:pPr lvl="1"/>
            <a:r>
              <a:rPr lang="en-US"/>
              <a:t>Effectively gaining all students’ attention requires the following steps:</a:t>
            </a:r>
          </a:p>
          <a:p>
            <a:pPr lvl="4"/>
            <a:r>
              <a:rPr lang="en-US"/>
              <a:t>Position yourself where</a:t>
            </a:r>
            <a:br>
              <a:rPr lang="en-US"/>
            </a:br>
            <a:r>
              <a:rPr lang="en-US"/>
              <a:t>all students can see you.</a:t>
            </a:r>
          </a:p>
          <a:p>
            <a:pPr lvl="4"/>
            <a:r>
              <a:rPr lang="en-US"/>
              <a:t>Use an audible prompt, supported by a visual cue, </a:t>
            </a:r>
            <a:br>
              <a:rPr lang="en-US"/>
            </a:br>
            <a:r>
              <a:rPr lang="en-US"/>
              <a:t>to get students to focus on you. </a:t>
            </a:r>
          </a:p>
          <a:p>
            <a:pPr lvl="4"/>
            <a:r>
              <a:rPr lang="en-US"/>
              <a:t>Pause, scan and respond to students’ </a:t>
            </a:r>
            <a:r>
              <a:rPr lang="en-US" err="1"/>
              <a:t>behaviour</a:t>
            </a:r>
            <a:r>
              <a:rPr lang="en-US"/>
              <a:t>, providing support as needed.</a:t>
            </a:r>
          </a:p>
        </p:txBody>
      </p:sp>
      <p:sp>
        <p:nvSpPr>
          <p:cNvPr id="8" name="Text Placeholder 7">
            <a:extLst>
              <a:ext uri="{FF2B5EF4-FFF2-40B4-BE49-F238E27FC236}">
                <a16:creationId xmlns:a16="http://schemas.microsoft.com/office/drawing/2014/main" id="{D11DF7AC-B0C3-BBF2-AB31-497B890AEBEB}"/>
              </a:ext>
            </a:extLst>
          </p:cNvPr>
          <p:cNvSpPr>
            <a:spLocks noGrp="1"/>
          </p:cNvSpPr>
          <p:nvPr>
            <p:ph type="body" sz="quarter" idx="10"/>
          </p:nvPr>
        </p:nvSpPr>
        <p:spPr>
          <a:xfrm>
            <a:off x="5556524" y="1411515"/>
            <a:ext cx="5799048" cy="4977961"/>
          </a:xfrm>
        </p:spPr>
        <p:txBody>
          <a:bodyPr/>
          <a:lstStyle/>
          <a:p>
            <a:r>
              <a:rPr lang="en-US">
                <a:latin typeface="+mn-lt"/>
              </a:rPr>
              <a:t>Which of these elements are you demonstrating when you’re gaining students’ attention?</a:t>
            </a:r>
            <a:r>
              <a:rPr lang="en-AU">
                <a:latin typeface="+mn-lt"/>
              </a:rPr>
              <a:t> </a:t>
            </a:r>
            <a:br>
              <a:rPr lang="en-AU">
                <a:latin typeface="+mn-lt"/>
              </a:rPr>
            </a:br>
            <a:r>
              <a:rPr lang="en-AU">
                <a:latin typeface="+mn-lt"/>
              </a:rPr>
              <a:t> </a:t>
            </a:r>
            <a:br>
              <a:rPr lang="en-AU">
                <a:latin typeface="+mn-lt"/>
              </a:rPr>
            </a:br>
            <a:r>
              <a:rPr lang="en-US">
                <a:latin typeface="+mn-lt"/>
              </a:rPr>
              <a:t>Are there any elements you’d particularly like to develop?</a:t>
            </a:r>
            <a:r>
              <a:rPr lang="en-AU">
                <a:latin typeface="+mn-lt"/>
              </a:rPr>
              <a:t> </a:t>
            </a:r>
          </a:p>
        </p:txBody>
      </p:sp>
    </p:spTree>
    <p:extLst>
      <p:ext uri="{BB962C8B-B14F-4D97-AF65-F5344CB8AC3E}">
        <p14:creationId xmlns:p14="http://schemas.microsoft.com/office/powerpoint/2010/main" val="1055400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700D5E9-5465-486F-E8FF-0CA9BE3EB800}"/>
              </a:ext>
            </a:extLst>
          </p:cNvPr>
          <p:cNvSpPr>
            <a:spLocks noGrp="1"/>
          </p:cNvSpPr>
          <p:nvPr>
            <p:ph type="title"/>
          </p:nvPr>
        </p:nvSpPr>
        <p:spPr/>
        <p:txBody>
          <a:bodyPr>
            <a:normAutofit/>
          </a:bodyPr>
          <a:lstStyle/>
          <a:p>
            <a:r>
              <a:rPr lang="en-AU"/>
              <a:t>Planning for gaining all students’ attention</a:t>
            </a:r>
          </a:p>
        </p:txBody>
      </p:sp>
      <p:sp>
        <p:nvSpPr>
          <p:cNvPr id="2" name="Text Placeholder 1">
            <a:extLst>
              <a:ext uri="{FF2B5EF4-FFF2-40B4-BE49-F238E27FC236}">
                <a16:creationId xmlns:a16="http://schemas.microsoft.com/office/drawing/2014/main" id="{D07E56C4-A017-9631-5495-6828C0E165B3}"/>
              </a:ext>
            </a:extLst>
          </p:cNvPr>
          <p:cNvSpPr>
            <a:spLocks noGrp="1"/>
          </p:cNvSpPr>
          <p:nvPr>
            <p:ph type="body" sz="quarter" idx="10"/>
          </p:nvPr>
        </p:nvSpPr>
        <p:spPr>
          <a:xfrm>
            <a:off x="631825" y="1449388"/>
            <a:ext cx="11024369" cy="3624326"/>
          </a:xfrm>
        </p:spPr>
        <p:txBody>
          <a:bodyPr vert="horz" lIns="91440" tIns="45720" rIns="91440" bIns="45720" rtlCol="0" anchor="t">
            <a:spAutoFit/>
          </a:bodyPr>
          <a:lstStyle/>
          <a:p>
            <a:r>
              <a:rPr lang="en-AU">
                <a:latin typeface="Montserrat"/>
              </a:rPr>
              <a:t>Think about how you gain all students’ attention. </a:t>
            </a:r>
            <a:endParaRPr lang="en-US">
              <a:latin typeface="Montserrat"/>
            </a:endParaRPr>
          </a:p>
          <a:p>
            <a:pPr fontAlgn="base"/>
            <a:r>
              <a:rPr lang="en-AU">
                <a:latin typeface="Montserrat"/>
              </a:rPr>
              <a:t>Plan your routine, then </a:t>
            </a:r>
            <a:r>
              <a:rPr lang="en-AU" b="1">
                <a:latin typeface="Montserrat"/>
              </a:rPr>
              <a:t>rehearse what you would do and say</a:t>
            </a:r>
            <a:r>
              <a:rPr lang="en-AU">
                <a:latin typeface="Montserrat"/>
              </a:rPr>
              <a:t> with your partner. </a:t>
            </a:r>
          </a:p>
          <a:p>
            <a:pPr lvl="1"/>
            <a:r>
              <a:rPr lang="en-US" sz="2200"/>
              <a:t>Effectively gaining all students’ attention requires the following steps:</a:t>
            </a:r>
          </a:p>
          <a:p>
            <a:pPr marL="287655" lvl="4" indent="-287655"/>
            <a:r>
              <a:rPr lang="en-US"/>
              <a:t>Position yourself where all students can see you.</a:t>
            </a:r>
          </a:p>
          <a:p>
            <a:pPr marL="287655" lvl="4" indent="-287655"/>
            <a:r>
              <a:rPr lang="en-US"/>
              <a:t>Use an audible prompt, supported by a visual cue, to get students to focus on you. </a:t>
            </a:r>
          </a:p>
          <a:p>
            <a:pPr marL="287655" lvl="4" indent="-287655"/>
            <a:r>
              <a:rPr lang="en-US">
                <a:latin typeface="Montserrat"/>
              </a:rPr>
              <a:t>Pause, scan and respond to students’ </a:t>
            </a:r>
            <a:r>
              <a:rPr lang="en-US" err="1">
                <a:latin typeface="Montserrat"/>
              </a:rPr>
              <a:t>behaviour</a:t>
            </a:r>
            <a:r>
              <a:rPr lang="en-US">
                <a:latin typeface="Montserrat"/>
              </a:rPr>
              <a:t>, providing support as needed.</a:t>
            </a:r>
          </a:p>
        </p:txBody>
      </p:sp>
    </p:spTree>
    <p:extLst>
      <p:ext uri="{BB962C8B-B14F-4D97-AF65-F5344CB8AC3E}">
        <p14:creationId xmlns:p14="http://schemas.microsoft.com/office/powerpoint/2010/main" val="26353465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73A6A66-1C0E-D56A-CE7B-30876C776BD8}"/>
              </a:ext>
            </a:extLst>
          </p:cNvPr>
          <p:cNvSpPr>
            <a:spLocks noGrp="1"/>
          </p:cNvSpPr>
          <p:nvPr>
            <p:ph type="title"/>
          </p:nvPr>
        </p:nvSpPr>
        <p:spPr/>
        <p:txBody>
          <a:bodyPr/>
          <a:lstStyle/>
          <a:p>
            <a:r>
              <a:rPr lang="en-AU"/>
              <a:t>Reflection</a:t>
            </a:r>
          </a:p>
        </p:txBody>
      </p:sp>
      <p:sp>
        <p:nvSpPr>
          <p:cNvPr id="2" name="Text Placeholder 1">
            <a:extLst>
              <a:ext uri="{FF2B5EF4-FFF2-40B4-BE49-F238E27FC236}">
                <a16:creationId xmlns:a16="http://schemas.microsoft.com/office/drawing/2014/main" id="{3C4F89F1-2255-0DE9-0D63-1601FDAB57B5}"/>
              </a:ext>
            </a:extLst>
          </p:cNvPr>
          <p:cNvSpPr>
            <a:spLocks noGrp="1"/>
          </p:cNvSpPr>
          <p:nvPr>
            <p:ph type="body" sz="quarter" idx="10"/>
          </p:nvPr>
        </p:nvSpPr>
        <p:spPr>
          <a:xfrm>
            <a:off x="631825" y="1476829"/>
            <a:ext cx="6708775" cy="4977961"/>
          </a:xfrm>
        </p:spPr>
        <p:txBody>
          <a:bodyPr/>
          <a:lstStyle/>
          <a:p>
            <a:pPr lvl="2">
              <a:spcBef>
                <a:spcPts val="1200"/>
              </a:spcBef>
            </a:pPr>
            <a:r>
              <a:rPr lang="en-US"/>
              <a:t>What have you learned about effectively gaining all students’ attention that you will make sure to include in your own practice? </a:t>
            </a:r>
          </a:p>
          <a:p>
            <a:pPr marL="0" lvl="2" indent="0">
              <a:spcBef>
                <a:spcPts val="1200"/>
              </a:spcBef>
              <a:buNone/>
            </a:pPr>
            <a:endParaRPr lang="en-US"/>
          </a:p>
          <a:p>
            <a:pPr lvl="2">
              <a:spcBef>
                <a:spcPts val="1200"/>
              </a:spcBef>
            </a:pPr>
            <a:r>
              <a:rPr lang="en-US"/>
              <a:t>What support would be helpful as you strengthen your use of gaining students’ attention? </a:t>
            </a:r>
          </a:p>
        </p:txBody>
      </p:sp>
    </p:spTree>
    <p:extLst>
      <p:ext uri="{BB962C8B-B14F-4D97-AF65-F5344CB8AC3E}">
        <p14:creationId xmlns:p14="http://schemas.microsoft.com/office/powerpoint/2010/main" val="34603693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teachers and school leaders to create safe and supportive learning environments through effective classroom management.&#10;&#10;AERO acknowledges this resource was made possible by funding from the Australian Government Department of Education through the Engaged Classrooms Through Effective Classroom Management Program.&#10;&#10;CC BY 4.0, except for photographs, the organisation’s logo, branding and trademarks, and content or material provided by third parties, where CC BY 4.0 permissions have not been granted. Published November 2026.">
            <a:extLst>
              <a:ext uri="{FF2B5EF4-FFF2-40B4-BE49-F238E27FC236}">
                <a16:creationId xmlns:a16="http://schemas.microsoft.com/office/drawing/2014/main" id="{A3FA04A4-4D9C-7776-21E0-EF70CE17F1B0}"/>
              </a:ext>
            </a:extLst>
          </p:cNvPr>
          <p:cNvPicPr>
            <a:picLocks noGrp="1" noRot="1" noChangeAspect="1" noMove="1" noResize="1" noEditPoints="1" noAdjustHandles="1" noChangeArrowheads="1" noChangeShapeType="1" noCrop="1"/>
          </p:cNvPicPr>
          <p:nvPr/>
        </p:nvPicPr>
        <p:blipFill>
          <a:blip r:embed="rId3"/>
          <a:stretch>
            <a:fillRect/>
          </a:stretch>
        </p:blipFill>
        <p:spPr>
          <a:xfrm>
            <a:off x="0" y="-4531"/>
            <a:ext cx="12192000" cy="6867062"/>
          </a:xfrm>
          <a:prstGeom prst="rect">
            <a:avLst/>
          </a:prstGeom>
        </p:spPr>
      </p:pic>
    </p:spTree>
    <p:extLst>
      <p:ext uri="{BB962C8B-B14F-4D97-AF65-F5344CB8AC3E}">
        <p14:creationId xmlns:p14="http://schemas.microsoft.com/office/powerpoint/2010/main" val="3626455986"/>
      </p:ext>
    </p:extLst>
  </p:cSld>
  <p:clrMapOvr>
    <a:masterClrMapping/>
  </p:clrMapOvr>
</p:sld>
</file>

<file path=ppt/theme/theme1.xml><?xml version="1.0" encoding="utf-8"?>
<a:theme xmlns:a="http://schemas.openxmlformats.org/drawingml/2006/main" name="EC_Practical Refinement">
  <a:themeElements>
    <a:clrScheme name="Custom 11">
      <a:dk1>
        <a:srgbClr val="002F5E"/>
      </a:dk1>
      <a:lt1>
        <a:srgbClr val="FFFFFF"/>
      </a:lt1>
      <a:dk2>
        <a:srgbClr val="002F5E"/>
      </a:dk2>
      <a:lt2>
        <a:srgbClr val="F2F2F2"/>
      </a:lt2>
      <a:accent1>
        <a:srgbClr val="00838E"/>
      </a:accent1>
      <a:accent2>
        <a:srgbClr val="006E7F"/>
      </a:accent2>
      <a:accent3>
        <a:srgbClr val="004C71"/>
      </a:accent3>
      <a:accent4>
        <a:srgbClr val="00305E"/>
      </a:accent4>
      <a:accent5>
        <a:srgbClr val="252162"/>
      </a:accent5>
      <a:accent6>
        <a:srgbClr val="2C2A2B"/>
      </a:accent6>
      <a:hlink>
        <a:srgbClr val="FFFFFF"/>
      </a:hlink>
      <a:folHlink>
        <a:srgbClr val="FFFFFF"/>
      </a:folHlink>
    </a:clrScheme>
    <a:fontScheme name="Montserrat - Digit">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ctr">
        <a:noAutofit/>
      </a:bodyPr>
      <a:lstStyle>
        <a:defPPr algn="l">
          <a:defRPr sz="1800" b="0" i="0" spc="0" baseline="0" dirty="0" smtClean="0">
            <a:solidFill>
              <a:schemeClr val="accent1"/>
            </a:solidFill>
            <a:latin typeface="Montserrat Medium" pitchFamily="2" charset="77"/>
          </a:defRPr>
        </a:defPPr>
      </a:lstStyle>
    </a:txDef>
  </a:objectDefaults>
  <a:extraClrSchemeLst/>
  <a:extLst>
    <a:ext uri="{05A4C25C-085E-4340-85A3-A5531E510DB2}">
      <thm15:themeFamily xmlns:thm15="http://schemas.microsoft.com/office/thememl/2012/main" name="classroom-management-practical-refinement-template-gaining-students-attention" id="{0247CBF4-0D3B-4349-837A-341DDFD66A98}" vid="{B255C4A2-74E4-49D3-93B4-A3162D0487A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8EC780D-72A7-451F-B219-18705A5D8D0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E2DF67C-F754-452B-B326-DF84DD28AE6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2339</Words>
  <Application>Microsoft Office PowerPoint</Application>
  <PresentationFormat>Widescreen</PresentationFormat>
  <Paragraphs>204</Paragraphs>
  <Slides>14</Slides>
  <Notes>14</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Montserrat</vt:lpstr>
      <vt:lpstr>Montserrat Medium</vt:lpstr>
      <vt:lpstr>WordVisiCarriageReturn_MSFontService</vt:lpstr>
      <vt:lpstr>Calibri</vt:lpstr>
      <vt:lpstr>Arial</vt:lpstr>
      <vt:lpstr>Segoe UI</vt:lpstr>
      <vt:lpstr>PT Sans</vt:lpstr>
      <vt:lpstr>EC_Practical Refinement</vt:lpstr>
      <vt:lpstr>Before using this slide deck, please read AERO's practice resource, A Whole-School Approach to Classroom Management: Facilitation Guide, and follow the instructions for preparing this slide deck.</vt:lpstr>
      <vt:lpstr>Gaining all students’ attention:  Developing practice</vt:lpstr>
      <vt:lpstr>Acknowledgement of Country</vt:lpstr>
      <vt:lpstr>Purpose of this session</vt:lpstr>
      <vt:lpstr>Australian Professional Standards for Teachers</vt:lpstr>
      <vt:lpstr>PowerPoint Presentation</vt:lpstr>
      <vt:lpstr>Developing practices and skills</vt:lpstr>
      <vt:lpstr>Gaining all students’ attention</vt:lpstr>
      <vt:lpstr>Our routine for gaining all students’ attention</vt:lpstr>
      <vt:lpstr>PowerPoint Presentation</vt:lpstr>
      <vt:lpstr>Reflection</vt:lpstr>
      <vt:lpstr>Planning for gaining all students’ attention</vt:lpstr>
      <vt:lpstr>Reflection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2026-10-30T05:16:58Z</dcterms:created>
  <dcterms:modified xsi:type="dcterms:W3CDTF">2026-10-30T05:19:06Z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