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embedTrueTypeFonts="1" autoCompressPictures="0">
  <p:sldMasterIdLst>
    <p:sldMasterId id="2147484098" r:id="rId3"/>
  </p:sldMasterIdLst>
  <p:notesMasterIdLst>
    <p:notesMasterId r:id="rId18"/>
  </p:notesMasterIdLst>
  <p:handoutMasterIdLst>
    <p:handoutMasterId r:id="rId19"/>
  </p:handoutMasterIdLst>
  <p:sldIdLst>
    <p:sldId id="959" r:id="rId4"/>
    <p:sldId id="1300" r:id="rId5"/>
    <p:sldId id="4632" r:id="rId6"/>
    <p:sldId id="3626" r:id="rId7"/>
    <p:sldId id="4593" r:id="rId8"/>
    <p:sldId id="3599" r:id="rId9"/>
    <p:sldId id="4633" r:id="rId10"/>
    <p:sldId id="3656" r:id="rId11"/>
    <p:sldId id="3628" r:id="rId12"/>
    <p:sldId id="3672" r:id="rId13"/>
    <p:sldId id="3633" r:id="rId14"/>
    <p:sldId id="3640" r:id="rId15"/>
    <p:sldId id="4635" r:id="rId16"/>
    <p:sldId id="4647" r:id="rId17"/>
  </p:sldIdLst>
  <p:sldSz cx="12192000" cy="6858000"/>
  <p:notesSz cx="7315200" cy="9601200"/>
  <p:embeddedFontLst>
    <p:embeddedFont>
      <p:font typeface="Lato Bold" panose="020F0802020204030203" pitchFamily="34" charset="0"/>
      <p:bold r:id="rId20"/>
    </p:embeddedFont>
    <p:embeddedFont>
      <p:font typeface="Montserrat" panose="00000500000000000000" pitchFamily="2" charset="0"/>
      <p:regular r:id="rId21"/>
      <p:bold r:id="rId22"/>
      <p:italic r:id="rId23"/>
      <p:boldItalic r:id="rId24"/>
    </p:embeddedFont>
    <p:embeddedFont>
      <p:font typeface="Montserrat Medium" panose="00000600000000000000" pitchFamily="2" charset="0"/>
      <p:regular r:id="rId25"/>
      <p:italic r:id="rId2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Opening slides" id="{B4E7761D-3B6C-49C9-9E5F-E071489778A8}">
          <p14:sldIdLst>
            <p14:sldId id="959"/>
            <p14:sldId id="1300"/>
            <p14:sldId id="4632"/>
            <p14:sldId id="3626"/>
            <p14:sldId id="4593"/>
            <p14:sldId id="3599"/>
            <p14:sldId id="4633"/>
            <p14:sldId id="3656"/>
            <p14:sldId id="3628"/>
            <p14:sldId id="3672"/>
            <p14:sldId id="3633"/>
            <p14:sldId id="3640"/>
            <p14:sldId id="4635"/>
            <p14:sldId id="4647"/>
          </p14:sldIdLst>
        </p14:section>
      </p14:sectionLst>
    </p:ext>
    <p:ext uri="{2D200454-40CA-4A62-9FC3-DE9A4176ACB9}">
      <p15:notesGuideLst xmlns:p15="http://schemas.microsoft.com/office/powerpoint/2012/main">
        <p15:guide id="1" orient="horz" pos="3024" userDrawn="1">
          <p15:clr>
            <a:srgbClr val="A4A3A4"/>
          </p15:clr>
        </p15:guide>
        <p15:guide id="2" pos="2304" userDrawn="1">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4" name="Author" initials="A" lastIdx="0"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DF1F0"/>
    <a:srgbClr val="F2EAE0"/>
    <a:srgbClr val="010101"/>
    <a:srgbClr val="00838E"/>
    <a:srgbClr val="F8FAFC"/>
    <a:srgbClr val="F2F2F2"/>
    <a:srgbClr val="006E7F"/>
    <a:srgbClr val="0B1412"/>
    <a:srgbClr val="021113"/>
    <a:srgbClr val="FEFEF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C5BE798-5CB8-43BC-80A8-3C3D60485FBE}" v="10" dt="2026-10-30T05:45:47.97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7" d="100"/>
          <a:sy n="87" d="100"/>
        </p:scale>
        <p:origin x="60" y="1228"/>
      </p:cViewPr>
      <p:guideLst/>
    </p:cSldViewPr>
  </p:slideViewPr>
  <p:notesTextViewPr>
    <p:cViewPr>
      <p:scale>
        <a:sx n="1" d="1"/>
        <a:sy n="1" d="1"/>
      </p:scale>
      <p:origin x="0" y="0"/>
    </p:cViewPr>
  </p:notesTextViewPr>
  <p:notesViewPr>
    <p:cSldViewPr snapToGrid="0">
      <p:cViewPr>
        <p:scale>
          <a:sx n="1" d="2"/>
          <a:sy n="1" d="2"/>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notesMaster" Target="notesMasters/notesMaster1.xml"/><Relationship Id="rId26" Type="http://schemas.openxmlformats.org/officeDocument/2006/relationships/font" Target="fonts/font7.fntdata"/><Relationship Id="rId3" Type="http://schemas.openxmlformats.org/officeDocument/2006/relationships/slideMaster" Target="slideMasters/slideMaster1.xml"/><Relationship Id="rId21" Type="http://schemas.openxmlformats.org/officeDocument/2006/relationships/font" Target="fonts/font2.fntdata"/><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font" Target="fonts/font6.fntdata"/><Relationship Id="rId33"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font" Target="fonts/font1.fntdata"/><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font" Target="fonts/font5.fntdata"/><Relationship Id="rId32" Type="http://schemas.microsoft.com/office/2015/10/relationships/revisionInfo" Target="revisionInfo.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font" Target="fonts/font4.fntdata"/><Relationship Id="rId28"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handoutMaster" Target="handoutMasters/handoutMaster1.xml"/><Relationship Id="rId31"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font" Target="fonts/font3.fntdata"/><Relationship Id="rId27" Type="http://schemas.openxmlformats.org/officeDocument/2006/relationships/commentAuthors" Target="commentAuthors.xml"/><Relationship Id="rId30" Type="http://schemas.openxmlformats.org/officeDocument/2006/relationships/theme" Target="theme/theme1.xml"/><Relationship Id="rId8"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1727"/>
          </a:xfrm>
          <a:prstGeom prst="rect">
            <a:avLst/>
          </a:prstGeom>
        </p:spPr>
        <p:txBody>
          <a:bodyPr vert="horz" lIns="96661" tIns="48331" rIns="96661" bIns="48331" rtlCol="0"/>
          <a:lstStyle>
            <a:lvl1pPr algn="l">
              <a:defRPr sz="1300"/>
            </a:lvl1pPr>
          </a:lstStyle>
          <a:p>
            <a:endParaRPr lang="en-US" dirty="0">
              <a:latin typeface="Montserrat" panose="00000500000000000000" pitchFamily="2" charset="0"/>
            </a:endParaRPr>
          </a:p>
        </p:txBody>
      </p:sp>
      <p:sp>
        <p:nvSpPr>
          <p:cNvPr id="3" name="Date Placeholder 2"/>
          <p:cNvSpPr>
            <a:spLocks noGrp="1"/>
          </p:cNvSpPr>
          <p:nvPr>
            <p:ph type="dt" sz="quarter" idx="1"/>
          </p:nvPr>
        </p:nvSpPr>
        <p:spPr>
          <a:xfrm>
            <a:off x="4143587" y="0"/>
            <a:ext cx="3169920" cy="481727"/>
          </a:xfrm>
          <a:prstGeom prst="rect">
            <a:avLst/>
          </a:prstGeom>
        </p:spPr>
        <p:txBody>
          <a:bodyPr vert="horz" lIns="96661" tIns="48331" rIns="96661" bIns="48331" rtlCol="0"/>
          <a:lstStyle>
            <a:lvl1pPr algn="r">
              <a:defRPr sz="1300"/>
            </a:lvl1pPr>
          </a:lstStyle>
          <a:p>
            <a:fld id="{D7D4DFA9-38CF-7D4C-9EB4-7A6A0A01A9C5}" type="datetimeFigureOut">
              <a:rPr lang="en-US" smtClean="0">
                <a:latin typeface="Montserrat" panose="00000500000000000000" pitchFamily="2" charset="0"/>
              </a:rPr>
              <a:t>10/30/2026</a:t>
            </a:fld>
            <a:endParaRPr lang="en-US" dirty="0">
              <a:latin typeface="Montserrat" panose="00000500000000000000" pitchFamily="2" charset="0"/>
            </a:endParaRPr>
          </a:p>
        </p:txBody>
      </p:sp>
      <p:sp>
        <p:nvSpPr>
          <p:cNvPr id="4" name="Footer Placeholder 3"/>
          <p:cNvSpPr>
            <a:spLocks noGrp="1"/>
          </p:cNvSpPr>
          <p:nvPr>
            <p:ph type="ftr" sz="quarter" idx="2"/>
          </p:nvPr>
        </p:nvSpPr>
        <p:spPr>
          <a:xfrm>
            <a:off x="0" y="9119474"/>
            <a:ext cx="3169920" cy="481726"/>
          </a:xfrm>
          <a:prstGeom prst="rect">
            <a:avLst/>
          </a:prstGeom>
        </p:spPr>
        <p:txBody>
          <a:bodyPr vert="horz" lIns="96661" tIns="48331" rIns="96661" bIns="48331" rtlCol="0" anchor="b"/>
          <a:lstStyle>
            <a:lvl1pPr algn="l">
              <a:defRPr sz="1300"/>
            </a:lvl1pPr>
          </a:lstStyle>
          <a:p>
            <a:endParaRPr lang="en-US" dirty="0">
              <a:latin typeface="Montserrat" panose="00000500000000000000" pitchFamily="2" charset="0"/>
            </a:endParaRPr>
          </a:p>
        </p:txBody>
      </p:sp>
      <p:sp>
        <p:nvSpPr>
          <p:cNvPr id="5" name="Slide Number Placeholder 4"/>
          <p:cNvSpPr>
            <a:spLocks noGrp="1"/>
          </p:cNvSpPr>
          <p:nvPr>
            <p:ph type="sldNum" sz="quarter" idx="3"/>
          </p:nvPr>
        </p:nvSpPr>
        <p:spPr>
          <a:xfrm>
            <a:off x="4143587" y="9119474"/>
            <a:ext cx="3169920" cy="481726"/>
          </a:xfrm>
          <a:prstGeom prst="rect">
            <a:avLst/>
          </a:prstGeom>
        </p:spPr>
        <p:txBody>
          <a:bodyPr vert="horz" lIns="96661" tIns="48331" rIns="96661" bIns="48331" rtlCol="0" anchor="b"/>
          <a:lstStyle>
            <a:lvl1pPr algn="r">
              <a:defRPr sz="1300"/>
            </a:lvl1pPr>
          </a:lstStyle>
          <a:p>
            <a:fld id="{408C5D27-E275-914C-B9A8-807C55B0069F}" type="slidenum">
              <a:rPr lang="en-US" smtClean="0">
                <a:latin typeface="Montserrat" panose="00000500000000000000" pitchFamily="2" charset="0"/>
              </a:rPr>
              <a:t>‹#›</a:t>
            </a:fld>
            <a:endParaRPr lang="en-US" dirty="0">
              <a:latin typeface="Montserrat" panose="00000500000000000000" pitchFamily="2" charset="0"/>
            </a:endParaRPr>
          </a:p>
        </p:txBody>
      </p:sp>
    </p:spTree>
    <p:extLst>
      <p:ext uri="{BB962C8B-B14F-4D97-AF65-F5344CB8AC3E}">
        <p14:creationId xmlns:p14="http://schemas.microsoft.com/office/powerpoint/2010/main" val="480298490"/>
      </p:ext>
    </p:extLst>
  </p:cSld>
  <p:clrMap bg1="lt1" tx1="dk1" bg2="lt2" tx2="dk2" accent1="accent1" accent2="accent2" accent3="accent3" accent4="accent4" accent5="accent5" accent6="accent6" hlink="hlink" folHlink="folHlink"/>
  <p:hf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777875" y="384987"/>
            <a:ext cx="5759450" cy="3240088"/>
          </a:xfrm>
          <a:prstGeom prst="rect">
            <a:avLst/>
          </a:prstGeom>
          <a:noFill/>
          <a:ln w="12700">
            <a:solidFill>
              <a:prstClr val="black"/>
            </a:solidFill>
          </a:ln>
        </p:spPr>
        <p:txBody>
          <a:bodyPr vert="horz" lIns="96661" tIns="48331" rIns="96661" bIns="48331" rtlCol="0" anchor="ctr"/>
          <a:lstStyle/>
          <a:p>
            <a:endParaRPr lang="en-AU" noProof="0"/>
          </a:p>
        </p:txBody>
      </p:sp>
      <p:sp>
        <p:nvSpPr>
          <p:cNvPr id="5" name="Notes Placeholder 4"/>
          <p:cNvSpPr>
            <a:spLocks noGrp="1"/>
          </p:cNvSpPr>
          <p:nvPr>
            <p:ph type="body" sz="quarter" idx="3"/>
          </p:nvPr>
        </p:nvSpPr>
        <p:spPr>
          <a:xfrm>
            <a:off x="731520" y="3707219"/>
            <a:ext cx="5852160" cy="5812465"/>
          </a:xfrm>
          <a:prstGeom prst="rect">
            <a:avLst/>
          </a:prstGeom>
        </p:spPr>
        <p:txBody>
          <a:bodyPr vert="horz" lIns="96661" tIns="48331" rIns="96661" bIns="48331" rtlCol="0">
            <a:normAutofit/>
          </a:bodyPr>
          <a:lstStyle/>
          <a:p>
            <a:pPr lvl="0"/>
            <a:r>
              <a:rPr lang="en-AU" noProof="0"/>
              <a:t>Click to edit Master text styles</a:t>
            </a:r>
          </a:p>
          <a:p>
            <a:pPr lvl="1"/>
            <a:r>
              <a:rPr lang="en-AU" noProof="0"/>
              <a:t>Second level</a:t>
            </a:r>
          </a:p>
          <a:p>
            <a:pPr lvl="2"/>
            <a:r>
              <a:rPr lang="en-AU" noProof="0"/>
              <a:t>Third level</a:t>
            </a:r>
          </a:p>
          <a:p>
            <a:pPr lvl="3"/>
            <a:r>
              <a:rPr lang="en-AU" noProof="0"/>
              <a:t>Fourth level</a:t>
            </a:r>
          </a:p>
          <a:p>
            <a:pPr lvl="4"/>
            <a:r>
              <a:rPr lang="en-AU" noProof="0"/>
              <a:t>Fifth level</a:t>
            </a:r>
          </a:p>
        </p:txBody>
      </p:sp>
      <p:sp>
        <p:nvSpPr>
          <p:cNvPr id="7" name="Slide Number Placeholder 6"/>
          <p:cNvSpPr>
            <a:spLocks noGrp="1"/>
          </p:cNvSpPr>
          <p:nvPr>
            <p:ph type="sldNum" sz="quarter" idx="5"/>
          </p:nvPr>
        </p:nvSpPr>
        <p:spPr>
          <a:xfrm>
            <a:off x="6762306" y="9119474"/>
            <a:ext cx="552893" cy="481726"/>
          </a:xfrm>
          <a:prstGeom prst="rect">
            <a:avLst/>
          </a:prstGeom>
        </p:spPr>
        <p:txBody>
          <a:bodyPr vert="horz" lIns="96661" tIns="48331" rIns="96661" bIns="48331" rtlCol="0" anchor="b"/>
          <a:lstStyle>
            <a:lvl1pPr algn="r">
              <a:defRPr sz="1000"/>
            </a:lvl1pPr>
          </a:lstStyle>
          <a:p>
            <a:fld id="{B36E7EC0-9BE3-5541-9D76-7DE32A6C9D42}" type="slidenum">
              <a:rPr lang="en-AU" smtClean="0"/>
              <a:pPr/>
              <a:t>‹#›</a:t>
            </a:fld>
            <a:endParaRPr lang="en-AU" sz="1000"/>
          </a:p>
        </p:txBody>
      </p:sp>
    </p:spTree>
    <p:extLst>
      <p:ext uri="{BB962C8B-B14F-4D97-AF65-F5344CB8AC3E}">
        <p14:creationId xmlns:p14="http://schemas.microsoft.com/office/powerpoint/2010/main" val="2001100545"/>
      </p:ext>
    </p:extLst>
  </p:cSld>
  <p:clrMap bg1="lt1" tx1="dk1" bg2="lt2" tx2="dk2" accent1="accent1" accent2="accent2" accent3="accent3" accent4="accent4" accent5="accent5" accent6="accent6" hlink="hlink" folHlink="folHlink"/>
  <p:hf dt="0"/>
  <p:notesStyle>
    <a:lvl1pPr marL="0" algn="l" defTabSz="914400" rtl="0" eaLnBrk="1" latinLnBrk="0" hangingPunct="1">
      <a:lnSpc>
        <a:spcPct val="120000"/>
      </a:lnSpc>
      <a:spcBef>
        <a:spcPts val="0"/>
      </a:spcBef>
      <a:spcAft>
        <a:spcPts val="0"/>
      </a:spcAft>
      <a:defRPr sz="1200" kern="1200">
        <a:solidFill>
          <a:schemeClr val="tx1"/>
        </a:solidFill>
        <a:latin typeface="+mn-lt"/>
        <a:ea typeface="+mn-ea"/>
        <a:cs typeface="+mn-cs"/>
      </a:defRPr>
    </a:lvl1pPr>
    <a:lvl2pPr marL="216000" indent="-216000" algn="l" defTabSz="914400" rtl="0" eaLnBrk="1" latinLnBrk="0" hangingPunct="1">
      <a:lnSpc>
        <a:spcPct val="120000"/>
      </a:lnSpc>
      <a:buFont typeface="+mj-lt"/>
      <a:buAutoNum type="arabicPeriod"/>
      <a:defRPr sz="1200" kern="1200">
        <a:solidFill>
          <a:schemeClr val="tx1"/>
        </a:solidFill>
        <a:latin typeface="+mn-lt"/>
        <a:ea typeface="+mn-ea"/>
        <a:cs typeface="+mn-cs"/>
      </a:defRPr>
    </a:lvl2pPr>
    <a:lvl3pPr marL="504000" indent="-252000" algn="l" defTabSz="914400" rtl="0" eaLnBrk="1" latinLnBrk="0" hangingPunct="1">
      <a:lnSpc>
        <a:spcPct val="120000"/>
      </a:lnSpc>
      <a:buFont typeface="+mj-lt"/>
      <a:buAutoNum type="alphaLcParenR"/>
      <a:defRPr sz="1200" kern="1200">
        <a:solidFill>
          <a:schemeClr val="tx1"/>
        </a:solidFill>
        <a:latin typeface="+mn-lt"/>
        <a:ea typeface="+mn-ea"/>
        <a:cs typeface="+mn-cs"/>
      </a:defRPr>
    </a:lvl3pPr>
    <a:lvl4pPr marL="144000" indent="-144000" algn="l" defTabSz="914400" rtl="0" eaLnBrk="1" latinLnBrk="0" hangingPunct="1">
      <a:lnSpc>
        <a:spcPct val="120000"/>
      </a:lnSpc>
      <a:buSzPct val="150000"/>
      <a:buFont typeface="Montserrat" panose="00000500000000000000" pitchFamily="2" charset="0"/>
      <a:buChar char="•"/>
      <a:defRPr sz="1200" kern="1200">
        <a:solidFill>
          <a:schemeClr val="tx1"/>
        </a:solidFill>
        <a:latin typeface="+mn-lt"/>
        <a:ea typeface="+mn-ea"/>
        <a:cs typeface="+mn-cs"/>
      </a:defRPr>
    </a:lvl4pPr>
    <a:lvl5pPr marL="288000" indent="-144000" algn="l" defTabSz="914400" rtl="0" eaLnBrk="1" latinLnBrk="0" hangingPunct="1">
      <a:lnSpc>
        <a:spcPct val="120000"/>
      </a:lnSpc>
      <a:buFont typeface="Montserrat" panose="00000500000000000000" pitchFamily="2" charset="0"/>
      <a:buChar char="–"/>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edresearch.edu.au/classroom-management-handbook"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www.edresearch.edu.au/guides-resources/practice-resources/deliberate-pause-classroom-management-observation-tool" TargetMode="External"/><Relationship Id="rId2" Type="http://schemas.openxmlformats.org/officeDocument/2006/relationships/slide" Target="../slides/slide13.xml"/><Relationship Id="rId1" Type="http://schemas.openxmlformats.org/officeDocument/2006/relationships/notesMaster" Target="../notesMasters/notesMaster1.xml"/><Relationship Id="rId4" Type="http://schemas.openxmlformats.org/officeDocument/2006/relationships/hyperlink" Target="https://www.edresearch.edu.au/guides-resources/videos/deliberate-pause-classroom-management-skill" TargetMode="Externa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algn="l" rtl="0" fontAlgn="base">
              <a:lnSpc>
                <a:spcPts val="1425"/>
              </a:lnSpc>
              <a:buNone/>
            </a:pPr>
            <a:r>
              <a:rPr lang="en-AU" sz="1200" b="0" i="0" dirty="0">
                <a:solidFill>
                  <a:srgbClr val="000000"/>
                </a:solidFill>
                <a:effectLst/>
                <a:latin typeface="Montserrat" panose="00000500000000000000" pitchFamily="2" charset="0"/>
              </a:rPr>
              <a:t>If you’ve identified deliberate pause as an area of practice you’d like to support teachers in your school to develop, you can use this slide deck to run a practice development session. </a:t>
            </a:r>
            <a:endParaRPr lang="en-AU" b="0" i="0" dirty="0">
              <a:solidFill>
                <a:srgbClr val="000000"/>
              </a:solidFill>
              <a:effectLst/>
              <a:latin typeface="Montserrat" panose="00000500000000000000" pitchFamily="2" charset="0"/>
            </a:endParaRPr>
          </a:p>
          <a:p>
            <a:pPr algn="l" rtl="0" fontAlgn="base">
              <a:lnSpc>
                <a:spcPts val="1425"/>
              </a:lnSpc>
              <a:buNone/>
            </a:pP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425"/>
              </a:lnSpc>
              <a:buNone/>
            </a:pPr>
            <a:r>
              <a:rPr lang="en-AU" sz="1200" b="0" i="0" dirty="0">
                <a:solidFill>
                  <a:srgbClr val="000000"/>
                </a:solidFill>
                <a:effectLst/>
                <a:latin typeface="Montserrat" panose="00000500000000000000" pitchFamily="2" charset="0"/>
              </a:rPr>
              <a:t>It includes a video of practice. To play the video, please enable external content if prompted when opening the slide deck.</a:t>
            </a:r>
            <a:endParaRPr lang="en-AU" b="0" i="0" dirty="0">
              <a:solidFill>
                <a:srgbClr val="000000"/>
              </a:solidFill>
              <a:effectLst/>
              <a:latin typeface="Montserrat" panose="00000500000000000000" pitchFamily="2" charset="0"/>
            </a:endParaRPr>
          </a:p>
          <a:p>
            <a:endParaRPr lang="en-AU" noProof="0" dirty="0"/>
          </a:p>
        </p:txBody>
      </p:sp>
      <p:sp>
        <p:nvSpPr>
          <p:cNvPr id="6" name="Slide Number Placeholder 5"/>
          <p:cNvSpPr>
            <a:spLocks noGrp="1"/>
          </p:cNvSpPr>
          <p:nvPr>
            <p:ph type="sldNum" sz="quarter" idx="5"/>
          </p:nvPr>
        </p:nvSpPr>
        <p:spPr/>
        <p:txBody>
          <a:bodyPr/>
          <a:lstStyle/>
          <a:p>
            <a:fld id="{B36E7EC0-9BE3-5541-9D76-7DE32A6C9D42}" type="slidenum">
              <a:rPr lang="en-US" smtClean="0"/>
              <a:pPr/>
              <a:t>1</a:t>
            </a:fld>
            <a:endParaRPr lang="en-US"/>
          </a:p>
        </p:txBody>
      </p:sp>
      <p:sp>
        <p:nvSpPr>
          <p:cNvPr id="7" name="Slide Image Placeholder 6">
            <a:extLst>
              <a:ext uri="{FF2B5EF4-FFF2-40B4-BE49-F238E27FC236}">
                <a16:creationId xmlns:a16="http://schemas.microsoft.com/office/drawing/2014/main" id="{C2ECC1DA-353A-725F-E705-895F0A0E3B8C}"/>
              </a:ext>
            </a:extLst>
          </p:cNvPr>
          <p:cNvSpPr>
            <a:spLocks noGrp="1" noRot="1" noChangeAspect="1"/>
          </p:cNvSpPr>
          <p:nvPr>
            <p:ph type="sldImg"/>
          </p:nvPr>
        </p:nvSpPr>
        <p:spPr>
          <a:xfrm>
            <a:off x="777875" y="385763"/>
            <a:ext cx="5759450" cy="3240087"/>
          </a:xfrm>
        </p:spPr>
      </p:sp>
    </p:spTree>
    <p:extLst>
      <p:ext uri="{BB962C8B-B14F-4D97-AF65-F5344CB8AC3E}">
        <p14:creationId xmlns:p14="http://schemas.microsoft.com/office/powerpoint/2010/main" val="14631518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pPr algn="l" rtl="0" fontAlgn="base">
              <a:lnSpc>
                <a:spcPts val="1425"/>
              </a:lnSpc>
              <a:buNone/>
            </a:pPr>
            <a:r>
              <a:rPr lang="en-AU" sz="1200" b="1" i="0" dirty="0">
                <a:solidFill>
                  <a:srgbClr val="000000"/>
                </a:solidFill>
                <a:effectLst/>
                <a:latin typeface="Montserrat" panose="00000500000000000000" pitchFamily="2" charset="0"/>
              </a:rPr>
              <a:t>Facilitator notes</a:t>
            </a: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425"/>
              </a:lnSpc>
              <a:buNone/>
            </a:pPr>
            <a:r>
              <a:rPr lang="en-AU" sz="1200" b="0" i="0" dirty="0">
                <a:solidFill>
                  <a:srgbClr val="000000"/>
                </a:solidFill>
                <a:effectLst/>
                <a:latin typeface="Montserrat" panose="00000500000000000000" pitchFamily="2" charset="0"/>
              </a:rPr>
              <a:t>Before using these slides, you may want to build a shared understanding with staff about evidence-based classroom management using AERO’s professional learning resource, Evidence-Based Approaches for Effective Classroom Management. </a:t>
            </a:r>
            <a:endParaRPr lang="en-AU" b="0" i="0" dirty="0">
              <a:solidFill>
                <a:srgbClr val="000000"/>
              </a:solidFill>
              <a:effectLst/>
              <a:latin typeface="Montserrat" panose="00000500000000000000" pitchFamily="2" charset="0"/>
            </a:endParaRPr>
          </a:p>
          <a:p>
            <a:pPr algn="l" rtl="0" fontAlgn="base">
              <a:lnSpc>
                <a:spcPts val="1425"/>
              </a:lnSpc>
              <a:buNone/>
            </a:pP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425"/>
              </a:lnSpc>
              <a:buNone/>
            </a:pPr>
            <a:r>
              <a:rPr lang="en-AU" sz="1200" b="1" i="0" dirty="0">
                <a:solidFill>
                  <a:srgbClr val="000000"/>
                </a:solidFill>
                <a:effectLst/>
                <a:latin typeface="Montserrat" panose="00000500000000000000" pitchFamily="2" charset="0"/>
              </a:rPr>
              <a:t>Preparation</a:t>
            </a:r>
            <a:endParaRPr lang="en-AU" sz="1200" b="0" i="0" dirty="0">
              <a:solidFill>
                <a:srgbClr val="000000"/>
              </a:solidFill>
              <a:effectLst/>
              <a:latin typeface="Montserrat" panose="00000500000000000000" pitchFamily="2" charset="0"/>
            </a:endParaRPr>
          </a:p>
          <a:p>
            <a:pPr algn="l" rtl="0" fontAlgn="base">
              <a:lnSpc>
                <a:spcPts val="1425"/>
              </a:lnSpc>
              <a:buNone/>
            </a:pPr>
            <a:r>
              <a:rPr lang="en-AU" sz="1200" b="0" i="0" dirty="0">
                <a:solidFill>
                  <a:srgbClr val="000000"/>
                </a:solidFill>
                <a:effectLst/>
                <a:latin typeface="Montserrat" panose="00000500000000000000" pitchFamily="2" charset="0"/>
              </a:rPr>
              <a:t>Send participants a link to the handbook: </a:t>
            </a:r>
            <a:r>
              <a:rPr lang="en-AU" sz="1200" b="0" i="0" u="sng" strike="noStrike" dirty="0">
                <a:solidFill>
                  <a:srgbClr val="467886"/>
                </a:solidFill>
                <a:effectLst/>
                <a:latin typeface="Montserrat" panose="00000500000000000000" pitchFamily="2" charset="0"/>
                <a:hlinkClick r:id="rId3"/>
              </a:rPr>
              <a:t>https://www.edresearch.edu.au/classroom-management-handbook</a:t>
            </a:r>
            <a:r>
              <a:rPr lang="en-AU" sz="1100" b="0" i="0" u="sng" strike="noStrike" dirty="0">
                <a:solidFill>
                  <a:srgbClr val="000000"/>
                </a:solidFill>
                <a:effectLst/>
                <a:latin typeface="Montserrat" panose="00000500000000000000" pitchFamily="2" charset="0"/>
              </a:rPr>
              <a:t>.</a:t>
            </a:r>
            <a:br>
              <a:rPr lang="en-AU" sz="1100" b="0" i="0" dirty="0">
                <a:solidFill>
                  <a:srgbClr val="000000"/>
                </a:solidFill>
                <a:effectLst/>
                <a:latin typeface="Montserrat" panose="00000500000000000000" pitchFamily="2" charset="0"/>
              </a:rPr>
            </a:br>
            <a:r>
              <a:rPr lang="en-AU" sz="1200" b="0" i="0" dirty="0">
                <a:solidFill>
                  <a:srgbClr val="000000"/>
                </a:solidFill>
                <a:effectLst/>
                <a:latin typeface="Montserrat" panose="00000500000000000000" pitchFamily="2" charset="0"/>
              </a:rPr>
              <a:t> </a:t>
            </a:r>
          </a:p>
          <a:p>
            <a:pPr algn="l" rtl="0" fontAlgn="base">
              <a:lnSpc>
                <a:spcPts val="1425"/>
              </a:lnSpc>
              <a:buNone/>
            </a:pPr>
            <a:r>
              <a:rPr lang="en-AU" sz="1200" b="1" i="0" dirty="0">
                <a:solidFill>
                  <a:srgbClr val="000000"/>
                </a:solidFill>
                <a:effectLst/>
                <a:latin typeface="Montserrat" panose="00000500000000000000" pitchFamily="2" charset="0"/>
              </a:rPr>
              <a:t>Remember to delete the preparation section in each slide note once you’ve followed its instructions so that you can more easily see the facilitator notes.</a:t>
            </a: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p:txBody>
      </p:sp>
      <p:sp>
        <p:nvSpPr>
          <p:cNvPr id="6" name="Slide Number Placeholder 5"/>
          <p:cNvSpPr>
            <a:spLocks noGrp="1"/>
          </p:cNvSpPr>
          <p:nvPr>
            <p:ph type="sldNum" sz="quarter" idx="5"/>
          </p:nvPr>
        </p:nvSpPr>
        <p:spPr/>
        <p:txBody>
          <a:bodyPr/>
          <a:lstStyle/>
          <a:p>
            <a:fld id="{B36E7EC0-9BE3-5541-9D76-7DE32A6C9D42}" type="slidenum">
              <a:rPr lang="en-US" smtClean="0"/>
              <a:pPr/>
              <a:t>2</a:t>
            </a:fld>
            <a:endParaRPr lang="en-US"/>
          </a:p>
        </p:txBody>
      </p:sp>
      <p:sp>
        <p:nvSpPr>
          <p:cNvPr id="7" name="Slide Image Placeholder 6">
            <a:extLst>
              <a:ext uri="{FF2B5EF4-FFF2-40B4-BE49-F238E27FC236}">
                <a16:creationId xmlns:a16="http://schemas.microsoft.com/office/drawing/2014/main" id="{D14C424D-984D-9D51-BA0F-1C90191AD607}"/>
              </a:ext>
            </a:extLst>
          </p:cNvPr>
          <p:cNvSpPr>
            <a:spLocks noGrp="1" noRot="1" noChangeAspect="1"/>
          </p:cNvSpPr>
          <p:nvPr>
            <p:ph type="sldImg"/>
          </p:nvPr>
        </p:nvSpPr>
        <p:spPr>
          <a:xfrm>
            <a:off x="777875" y="385763"/>
            <a:ext cx="5759450" cy="3240087"/>
          </a:xfrm>
        </p:spPr>
      </p:sp>
    </p:spTree>
    <p:extLst>
      <p:ext uri="{BB962C8B-B14F-4D97-AF65-F5344CB8AC3E}">
        <p14:creationId xmlns:p14="http://schemas.microsoft.com/office/powerpoint/2010/main" val="23374052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256E75-3F21-82ED-5853-7A827C5B8533}"/>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97A128DA-3E16-973E-DCC4-ABBB2F00884D}"/>
              </a:ext>
            </a:extLst>
          </p:cNvPr>
          <p:cNvSpPr>
            <a:spLocks noGrp="1"/>
          </p:cNvSpPr>
          <p:nvPr>
            <p:ph type="body" idx="1"/>
          </p:nvPr>
        </p:nvSpPr>
        <p:spPr/>
        <p:txBody>
          <a:bodyPr/>
          <a:lstStyle/>
          <a:p>
            <a:r>
              <a:rPr lang="en-AU" b="1" noProof="0"/>
              <a:t>Preparation</a:t>
            </a:r>
          </a:p>
          <a:p>
            <a:pPr marL="0" lvl="1" indent="0">
              <a:buNone/>
            </a:pPr>
            <a:r>
              <a:rPr lang="en-AU" noProof="0"/>
              <a:t>Edit this slide to reflect the way your school acknowledges Country.</a:t>
            </a:r>
          </a:p>
        </p:txBody>
      </p:sp>
      <p:sp>
        <p:nvSpPr>
          <p:cNvPr id="6" name="Slide Number Placeholder 5">
            <a:extLst>
              <a:ext uri="{FF2B5EF4-FFF2-40B4-BE49-F238E27FC236}">
                <a16:creationId xmlns:a16="http://schemas.microsoft.com/office/drawing/2014/main" id="{2A4A4397-5A33-5AA0-F417-299A9C9F3C07}"/>
              </a:ext>
            </a:extLst>
          </p:cNvPr>
          <p:cNvSpPr>
            <a:spLocks noGrp="1"/>
          </p:cNvSpPr>
          <p:nvPr>
            <p:ph type="sldNum" sz="quarter" idx="5"/>
          </p:nvPr>
        </p:nvSpPr>
        <p:spPr/>
        <p:txBody>
          <a:bodyPr/>
          <a:lstStyle/>
          <a:p>
            <a:fld id="{B36E7EC0-9BE3-5541-9D76-7DE32A6C9D42}" type="slidenum">
              <a:rPr lang="en-US" smtClean="0"/>
              <a:pPr/>
              <a:t>3</a:t>
            </a:fld>
            <a:endParaRPr lang="en-US"/>
          </a:p>
        </p:txBody>
      </p:sp>
      <p:sp>
        <p:nvSpPr>
          <p:cNvPr id="9" name="Slide Image Placeholder 8">
            <a:extLst>
              <a:ext uri="{FF2B5EF4-FFF2-40B4-BE49-F238E27FC236}">
                <a16:creationId xmlns:a16="http://schemas.microsoft.com/office/drawing/2014/main" id="{4B8BF401-E4AA-6C12-B5EF-5DA2909FFB28}"/>
              </a:ext>
            </a:extLst>
          </p:cNvPr>
          <p:cNvSpPr>
            <a:spLocks noGrp="1" noRot="1" noChangeAspect="1"/>
          </p:cNvSpPr>
          <p:nvPr>
            <p:ph type="sldImg"/>
          </p:nvPr>
        </p:nvSpPr>
        <p:spPr>
          <a:xfrm>
            <a:off x="777875" y="385763"/>
            <a:ext cx="5759450" cy="3240087"/>
          </a:xfrm>
        </p:spPr>
      </p:sp>
    </p:spTree>
    <p:extLst>
      <p:ext uri="{BB962C8B-B14F-4D97-AF65-F5344CB8AC3E}">
        <p14:creationId xmlns:p14="http://schemas.microsoft.com/office/powerpoint/2010/main" val="37277691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pPr algn="l" rtl="0" fontAlgn="base">
              <a:lnSpc>
                <a:spcPts val="1538"/>
              </a:lnSpc>
              <a:buNone/>
            </a:pPr>
            <a:r>
              <a:rPr lang="en-AU" sz="1200" b="1" i="0" dirty="0">
                <a:solidFill>
                  <a:srgbClr val="000000"/>
                </a:solidFill>
                <a:effectLst/>
                <a:latin typeface="Montserrat" panose="00000500000000000000" pitchFamily="2" charset="0"/>
              </a:rPr>
              <a:t>Preparation</a:t>
            </a: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lvl="1" algn="l" rtl="0" fontAlgn="base">
              <a:lnSpc>
                <a:spcPts val="1425"/>
              </a:lnSpc>
              <a:buFont typeface="+mj-lt"/>
              <a:buAutoNum type="arabicPeriod"/>
            </a:pPr>
            <a:r>
              <a:rPr lang="en-AU" sz="1200" b="0" i="0" dirty="0">
                <a:solidFill>
                  <a:srgbClr val="000000"/>
                </a:solidFill>
                <a:effectLst/>
                <a:latin typeface="Montserrat" panose="00000500000000000000" pitchFamily="2" charset="0"/>
              </a:rPr>
              <a:t>If time is available, you can plan to provide time at the start of the session (e.g., 10 minutes) for staff to review the pre-reading. However, this isn’t essential and you can run the session without staff doing this. </a:t>
            </a:r>
          </a:p>
          <a:p>
            <a:pPr lvl="1" algn="l" rtl="0" fontAlgn="base">
              <a:lnSpc>
                <a:spcPts val="1425"/>
              </a:lnSpc>
              <a:buFont typeface="+mj-lt"/>
              <a:buAutoNum type="arabicPeriod"/>
            </a:pPr>
            <a:r>
              <a:rPr lang="en-AU" sz="1200" b="0" i="0" dirty="0">
                <a:solidFill>
                  <a:srgbClr val="000000"/>
                </a:solidFill>
                <a:effectLst/>
                <a:latin typeface="Montserrat" panose="00000500000000000000" pitchFamily="2" charset="0"/>
              </a:rPr>
              <a:t>Participants will work in pairs throughout the session. You may want to consider pairing staff: </a:t>
            </a:r>
          </a:p>
          <a:p>
            <a:pPr marL="444600" lvl="1" indent="-228600" algn="l" rtl="0" fontAlgn="base">
              <a:lnSpc>
                <a:spcPts val="1425"/>
              </a:lnSpc>
              <a:buFont typeface="+mj-lt"/>
              <a:buAutoNum type="alphaLcParenR"/>
            </a:pPr>
            <a:r>
              <a:rPr lang="en-AU" sz="1200" b="0" i="0" dirty="0">
                <a:solidFill>
                  <a:srgbClr val="000000"/>
                </a:solidFill>
                <a:effectLst/>
                <a:latin typeface="Montserrat" panose="00000500000000000000" pitchFamily="2" charset="0"/>
              </a:rPr>
              <a:t>in similar classroom environments - e.g., similar year levels or learning areas </a:t>
            </a:r>
          </a:p>
          <a:p>
            <a:pPr marL="444600" lvl="1" indent="-228600" algn="l" rtl="0" fontAlgn="base">
              <a:lnSpc>
                <a:spcPts val="1425"/>
              </a:lnSpc>
              <a:buFont typeface="+mj-lt"/>
              <a:buAutoNum type="alphaLcParenR"/>
            </a:pPr>
            <a:r>
              <a:rPr lang="en-AU" sz="1200" b="0" i="0" dirty="0">
                <a:solidFill>
                  <a:srgbClr val="000000"/>
                </a:solidFill>
                <a:effectLst/>
                <a:latin typeface="Montserrat" panose="00000500000000000000" pitchFamily="2" charset="0"/>
              </a:rPr>
              <a:t>who work well together </a:t>
            </a:r>
          </a:p>
          <a:p>
            <a:pPr marL="444600" lvl="1" indent="-228600" algn="l" rtl="0" fontAlgn="base">
              <a:lnSpc>
                <a:spcPts val="1425"/>
              </a:lnSpc>
              <a:buFont typeface="+mj-lt"/>
              <a:buAutoNum type="alphaLcParenR"/>
            </a:pPr>
            <a:r>
              <a:rPr lang="en-AU" sz="1200" b="0" i="0" dirty="0">
                <a:solidFill>
                  <a:srgbClr val="000000"/>
                </a:solidFill>
                <a:effectLst/>
                <a:latin typeface="Montserrat" panose="00000500000000000000" pitchFamily="2" charset="0"/>
              </a:rPr>
              <a:t>with more effective classroom management practices with those with less. </a:t>
            </a:r>
          </a:p>
          <a:p>
            <a:pPr algn="l" rtl="0" fontAlgn="base">
              <a:lnSpc>
                <a:spcPts val="1425"/>
              </a:lnSpc>
              <a:buNone/>
            </a:pP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425"/>
              </a:lnSpc>
              <a:buNone/>
            </a:pPr>
            <a:r>
              <a:rPr lang="en-AU" sz="1200" b="1" i="0" dirty="0">
                <a:solidFill>
                  <a:srgbClr val="000000"/>
                </a:solidFill>
                <a:effectLst/>
                <a:latin typeface="Montserrat" panose="00000500000000000000" pitchFamily="2" charset="0"/>
              </a:rPr>
              <a:t>Facilitator notes</a:t>
            </a: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425"/>
              </a:lnSpc>
              <a:buNone/>
            </a:pPr>
            <a:r>
              <a:rPr lang="en-AU" sz="1200" b="0" i="1" dirty="0">
                <a:solidFill>
                  <a:srgbClr val="000000"/>
                </a:solidFill>
                <a:effectLst/>
                <a:latin typeface="Montserrat" panose="00000500000000000000" pitchFamily="2" charset="0"/>
              </a:rPr>
              <a:t>[Read out the purpose of this session from the slide.]</a:t>
            </a:r>
            <a:endParaRPr lang="en-AU" b="0" i="1" dirty="0">
              <a:solidFill>
                <a:srgbClr val="000000"/>
              </a:solidFill>
              <a:effectLst/>
              <a:latin typeface="Montserrat" panose="00000500000000000000" pitchFamily="2" charset="0"/>
            </a:endParaRPr>
          </a:p>
          <a:p>
            <a:endParaRPr lang="en-AU" b="0" noProof="0" dirty="0"/>
          </a:p>
          <a:p>
            <a:pPr algn="l" rtl="0" fontAlgn="base">
              <a:lnSpc>
                <a:spcPts val="1425"/>
              </a:lnSpc>
              <a:buNone/>
            </a:pPr>
            <a:r>
              <a:rPr lang="en-AU" sz="1200" b="0" i="0" dirty="0">
                <a:solidFill>
                  <a:srgbClr val="000000"/>
                </a:solidFill>
                <a:effectLst/>
                <a:latin typeface="Montserrat" panose="00000500000000000000" pitchFamily="2" charset="0"/>
              </a:rPr>
              <a:t>Teaching requires a complex skillset, and it takes time to develop these skills. Rehearsing and receiving feedback in a safe, non-judgemental environment is an effective and evidence-based way to develop our practice. </a:t>
            </a:r>
            <a:endParaRPr lang="en-AU" b="0" i="0" dirty="0">
              <a:solidFill>
                <a:srgbClr val="000000"/>
              </a:solidFill>
              <a:effectLst/>
              <a:latin typeface="Montserrat" panose="00000500000000000000" pitchFamily="2" charset="0"/>
            </a:endParaRPr>
          </a:p>
          <a:p>
            <a:pPr algn="l" rtl="0" fontAlgn="base">
              <a:lnSpc>
                <a:spcPts val="1425"/>
              </a:lnSpc>
              <a:buNone/>
            </a:pP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425"/>
              </a:lnSpc>
              <a:buNone/>
            </a:pPr>
            <a:r>
              <a:rPr lang="en-AU" sz="1200" b="0" i="0" dirty="0">
                <a:solidFill>
                  <a:srgbClr val="000000"/>
                </a:solidFill>
                <a:effectLst/>
                <a:latin typeface="Montserrat" panose="00000500000000000000" pitchFamily="2" charset="0"/>
              </a:rPr>
              <a:t>In this session, we’ll:</a:t>
            </a:r>
            <a:endParaRPr lang="en-AU" b="0" i="0" dirty="0">
              <a:solidFill>
                <a:srgbClr val="000000"/>
              </a:solidFill>
              <a:effectLst/>
              <a:latin typeface="Montserrat" panose="00000500000000000000" pitchFamily="2" charset="0"/>
            </a:endParaRPr>
          </a:p>
          <a:p>
            <a:pPr lvl="1" algn="l" rtl="0" fontAlgn="base">
              <a:lnSpc>
                <a:spcPts val="1425"/>
              </a:lnSpc>
              <a:buFont typeface="Arial" panose="020B0604020202020204" pitchFamily="34" charset="0"/>
              <a:buChar char="•"/>
            </a:pPr>
            <a:r>
              <a:rPr lang="en-AU" sz="1200" b="0" i="0" dirty="0">
                <a:solidFill>
                  <a:srgbClr val="000000"/>
                </a:solidFill>
                <a:effectLst/>
                <a:latin typeface="Montserrat" panose="00000500000000000000" pitchFamily="2" charset="0"/>
              </a:rPr>
              <a:t>discuss practical approaches to developing classroom management practices and skills</a:t>
            </a:r>
          </a:p>
          <a:p>
            <a:pPr lvl="1" algn="l" rtl="0" fontAlgn="base">
              <a:lnSpc>
                <a:spcPts val="1425"/>
              </a:lnSpc>
              <a:buFont typeface="Arial" panose="020B0604020202020204" pitchFamily="34" charset="0"/>
              <a:buChar char="•"/>
            </a:pPr>
            <a:r>
              <a:rPr lang="en-AU" sz="1200" b="0" i="0" dirty="0">
                <a:solidFill>
                  <a:srgbClr val="000000"/>
                </a:solidFill>
                <a:effectLst/>
                <a:latin typeface="Montserrat" panose="00000500000000000000" pitchFamily="2" charset="0"/>
              </a:rPr>
              <a:t>review effective practice for deliberate pause</a:t>
            </a:r>
          </a:p>
          <a:p>
            <a:pPr lvl="1" algn="l" rtl="0" fontAlgn="base">
              <a:lnSpc>
                <a:spcPts val="1425"/>
              </a:lnSpc>
              <a:buFont typeface="Arial" panose="020B0604020202020204" pitchFamily="34" charset="0"/>
              <a:buChar char="•"/>
            </a:pPr>
            <a:r>
              <a:rPr lang="en-AU" sz="1200" b="0" i="1" dirty="0">
                <a:solidFill>
                  <a:srgbClr val="000000"/>
                </a:solidFill>
                <a:effectLst/>
                <a:latin typeface="Montserrat" panose="00000500000000000000" pitchFamily="2" charset="0"/>
              </a:rPr>
              <a:t>[optional] </a:t>
            </a:r>
            <a:r>
              <a:rPr lang="en-AU" sz="1200" b="0" i="0" dirty="0">
                <a:solidFill>
                  <a:srgbClr val="000000"/>
                </a:solidFill>
                <a:effectLst/>
                <a:latin typeface="Montserrat" panose="00000500000000000000" pitchFamily="2" charset="0"/>
              </a:rPr>
              <a:t>work on developing your deliberate pause by planning and rehearsing in pairs. </a:t>
            </a:r>
          </a:p>
          <a:p>
            <a:pPr algn="l" rtl="0" fontAlgn="base">
              <a:lnSpc>
                <a:spcPts val="1425"/>
              </a:lnSpc>
              <a:buNone/>
            </a:pP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425"/>
              </a:lnSpc>
              <a:buNone/>
            </a:pPr>
            <a:r>
              <a:rPr lang="en-AU" sz="1200" b="0" i="1" dirty="0">
                <a:solidFill>
                  <a:srgbClr val="000000"/>
                </a:solidFill>
                <a:effectLst/>
                <a:latin typeface="Montserrat" panose="00000500000000000000" pitchFamily="2" charset="0"/>
              </a:rPr>
              <a:t>[Organise participants into pairs. Throughout this session, they will discuss and optionally rehearse with their partner.]</a:t>
            </a:r>
            <a:endParaRPr lang="en-AU" b="0" i="1" dirty="0">
              <a:solidFill>
                <a:srgbClr val="000000"/>
              </a:solidFill>
              <a:effectLst/>
              <a:latin typeface="Montserrat" panose="00000500000000000000" pitchFamily="2" charset="0"/>
            </a:endParaRPr>
          </a:p>
        </p:txBody>
      </p:sp>
      <p:sp>
        <p:nvSpPr>
          <p:cNvPr id="4" name="Slide Number Placeholder 5">
            <a:extLst>
              <a:ext uri="{FF2B5EF4-FFF2-40B4-BE49-F238E27FC236}">
                <a16:creationId xmlns:a16="http://schemas.microsoft.com/office/drawing/2014/main" id="{21C18C59-E3EC-0667-9E03-2AB3FA20CF38}"/>
              </a:ext>
            </a:extLst>
          </p:cNvPr>
          <p:cNvSpPr>
            <a:spLocks noGrp="1"/>
          </p:cNvSpPr>
          <p:nvPr>
            <p:ph type="sldNum" sz="quarter" idx="5"/>
          </p:nvPr>
        </p:nvSpPr>
        <p:spPr/>
        <p:txBody>
          <a:bodyPr/>
          <a:lstStyle/>
          <a:p>
            <a:fld id="{B36E7EC0-9BE3-5541-9D76-7DE32A6C9D42}" type="slidenum">
              <a:rPr lang="en-US"/>
              <a:pPr/>
              <a:t>4</a:t>
            </a:fld>
            <a:endParaRPr lang="en-US"/>
          </a:p>
        </p:txBody>
      </p:sp>
      <p:sp>
        <p:nvSpPr>
          <p:cNvPr id="8" name="Slide Image Placeholder 7">
            <a:extLst>
              <a:ext uri="{FF2B5EF4-FFF2-40B4-BE49-F238E27FC236}">
                <a16:creationId xmlns:a16="http://schemas.microsoft.com/office/drawing/2014/main" id="{FEE6CAEE-A0F3-C4BB-041B-76DCB6DD25CA}"/>
              </a:ext>
            </a:extLst>
          </p:cNvPr>
          <p:cNvSpPr>
            <a:spLocks noGrp="1" noRot="1" noChangeAspect="1"/>
          </p:cNvSpPr>
          <p:nvPr>
            <p:ph type="sldImg"/>
          </p:nvPr>
        </p:nvSpPr>
        <p:spPr>
          <a:xfrm>
            <a:off x="777875" y="385763"/>
            <a:ext cx="5759450" cy="3240087"/>
          </a:xfrm>
        </p:spPr>
      </p:sp>
    </p:spTree>
    <p:extLst>
      <p:ext uri="{BB962C8B-B14F-4D97-AF65-F5344CB8AC3E}">
        <p14:creationId xmlns:p14="http://schemas.microsoft.com/office/powerpoint/2010/main" val="34153712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r>
              <a:rPr lang="en-AU" b="1" noProof="0"/>
              <a:t>Facilitator notes</a:t>
            </a:r>
          </a:p>
          <a:p>
            <a:r>
              <a:rPr lang="en-AU" noProof="0"/>
              <a:t>This professional learning supports teachers to achieve expectations in these APST focus areas.</a:t>
            </a:r>
          </a:p>
        </p:txBody>
      </p:sp>
      <p:sp>
        <p:nvSpPr>
          <p:cNvPr id="6" name="Slide Number Placeholder 5"/>
          <p:cNvSpPr>
            <a:spLocks noGrp="1"/>
          </p:cNvSpPr>
          <p:nvPr>
            <p:ph type="sldNum" sz="quarter" idx="5"/>
          </p:nvPr>
        </p:nvSpPr>
        <p:spPr/>
        <p:txBody>
          <a:bodyPr/>
          <a:lstStyle/>
          <a:p>
            <a:fld id="{B36E7EC0-9BE3-5541-9D76-7DE32A6C9D42}" type="slidenum">
              <a:rPr lang="en-US" smtClean="0"/>
              <a:pPr/>
              <a:t>5</a:t>
            </a:fld>
            <a:endParaRPr lang="en-US"/>
          </a:p>
        </p:txBody>
      </p:sp>
      <p:sp>
        <p:nvSpPr>
          <p:cNvPr id="9" name="Slide Image Placeholder 8">
            <a:extLst>
              <a:ext uri="{FF2B5EF4-FFF2-40B4-BE49-F238E27FC236}">
                <a16:creationId xmlns:a16="http://schemas.microsoft.com/office/drawing/2014/main" id="{54AD2C94-1AE6-AD2D-DDA8-690B07A492E5}"/>
              </a:ext>
            </a:extLst>
          </p:cNvPr>
          <p:cNvSpPr>
            <a:spLocks noGrp="1" noRot="1" noChangeAspect="1"/>
          </p:cNvSpPr>
          <p:nvPr>
            <p:ph type="sldImg"/>
          </p:nvPr>
        </p:nvSpPr>
        <p:spPr>
          <a:xfrm>
            <a:off x="777875" y="385763"/>
            <a:ext cx="5759450" cy="3240087"/>
          </a:xfrm>
        </p:spPr>
      </p:sp>
    </p:spTree>
    <p:extLst>
      <p:ext uri="{BB962C8B-B14F-4D97-AF65-F5344CB8AC3E}">
        <p14:creationId xmlns:p14="http://schemas.microsoft.com/office/powerpoint/2010/main" val="35662398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algn="l" rtl="0" fontAlgn="base">
              <a:lnSpc>
                <a:spcPts val="1538"/>
              </a:lnSpc>
              <a:buNone/>
            </a:pPr>
            <a:r>
              <a:rPr lang="en-AU" sz="1200" b="1" i="0" dirty="0">
                <a:solidFill>
                  <a:srgbClr val="000000"/>
                </a:solidFill>
                <a:effectLst/>
                <a:latin typeface="Montserrat" panose="00000500000000000000" pitchFamily="2" charset="0"/>
              </a:rPr>
              <a:t>Facilitator notes</a:t>
            </a: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538"/>
              </a:lnSpc>
              <a:buNone/>
            </a:pPr>
            <a:r>
              <a:rPr lang="en-AU" sz="1200" b="0" i="0" dirty="0">
                <a:solidFill>
                  <a:srgbClr val="000000"/>
                </a:solidFill>
                <a:effectLst/>
                <a:latin typeface="Montserrat" panose="00000500000000000000" pitchFamily="2" charset="0"/>
              </a:rPr>
              <a:t>If you’d like to read more about deliberate pause after today’s session, you can refer to Chapter 17 in the handbook previously sent to you.</a:t>
            </a:r>
            <a:endParaRPr lang="en-AU" b="0" i="0" dirty="0">
              <a:solidFill>
                <a:srgbClr val="000000"/>
              </a:solidFill>
              <a:effectLst/>
              <a:latin typeface="Montserrat" panose="00000500000000000000" pitchFamily="2" charset="0"/>
            </a:endParaRPr>
          </a:p>
        </p:txBody>
      </p:sp>
      <p:sp>
        <p:nvSpPr>
          <p:cNvPr id="6" name="Slide Number Placeholder 5"/>
          <p:cNvSpPr>
            <a:spLocks noGrp="1"/>
          </p:cNvSpPr>
          <p:nvPr>
            <p:ph type="sldNum" sz="quarter" idx="5"/>
          </p:nvPr>
        </p:nvSpPr>
        <p:spPr/>
        <p:txBody>
          <a:bodyPr/>
          <a:lstStyle/>
          <a:p>
            <a:fld id="{B36E7EC0-9BE3-5541-9D76-7DE32A6C9D42}" type="slidenum">
              <a:rPr lang="en-US" smtClean="0"/>
              <a:pPr/>
              <a:t>6</a:t>
            </a:fld>
            <a:endParaRPr lang="en-US"/>
          </a:p>
        </p:txBody>
      </p:sp>
      <p:sp>
        <p:nvSpPr>
          <p:cNvPr id="7" name="Slide Image Placeholder 6">
            <a:extLst>
              <a:ext uri="{FF2B5EF4-FFF2-40B4-BE49-F238E27FC236}">
                <a16:creationId xmlns:a16="http://schemas.microsoft.com/office/drawing/2014/main" id="{1C4DD4DA-C21A-80C2-FFB8-874EE0906D59}"/>
              </a:ext>
            </a:extLst>
          </p:cNvPr>
          <p:cNvSpPr>
            <a:spLocks noGrp="1" noRot="1" noChangeAspect="1"/>
          </p:cNvSpPr>
          <p:nvPr>
            <p:ph type="sldImg"/>
          </p:nvPr>
        </p:nvSpPr>
        <p:spPr>
          <a:xfrm>
            <a:off x="777875" y="385763"/>
            <a:ext cx="5759450" cy="3240087"/>
          </a:xfrm>
        </p:spPr>
      </p:sp>
    </p:spTree>
    <p:extLst>
      <p:ext uri="{BB962C8B-B14F-4D97-AF65-F5344CB8AC3E}">
        <p14:creationId xmlns:p14="http://schemas.microsoft.com/office/powerpoint/2010/main" val="26106751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260498-CF23-A3FE-B816-AC9EA43D0F98}"/>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EC1C36B3-D60D-4413-027F-F2C45458C8F9}"/>
              </a:ext>
            </a:extLst>
          </p:cNvPr>
          <p:cNvSpPr>
            <a:spLocks noGrp="1"/>
          </p:cNvSpPr>
          <p:nvPr>
            <p:ph type="body" idx="1"/>
          </p:nvPr>
        </p:nvSpPr>
        <p:spPr/>
        <p:txBody>
          <a:bodyPr>
            <a:normAutofit/>
          </a:bodyPr>
          <a:lstStyle/>
          <a:p>
            <a:pPr algn="l" rtl="0" fontAlgn="base">
              <a:lnSpc>
                <a:spcPts val="1538"/>
              </a:lnSpc>
              <a:buNone/>
            </a:pPr>
            <a:r>
              <a:rPr lang="en-AU" sz="1200" b="1" i="0" dirty="0">
                <a:solidFill>
                  <a:srgbClr val="000000"/>
                </a:solidFill>
                <a:effectLst/>
                <a:latin typeface="Montserrat" panose="00000500000000000000" pitchFamily="2" charset="0"/>
              </a:rPr>
              <a:t>Facilitator notes</a:t>
            </a: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538"/>
              </a:lnSpc>
              <a:buNone/>
            </a:pPr>
            <a:r>
              <a:rPr lang="en-AU" sz="1200" b="0" i="0" dirty="0">
                <a:solidFill>
                  <a:srgbClr val="000000"/>
                </a:solidFill>
                <a:effectLst/>
                <a:latin typeface="Montserrat" panose="00000500000000000000" pitchFamily="2" charset="0"/>
              </a:rPr>
              <a:t>The 5 stages shown on this slide support teachers to develop their practices and skills. </a:t>
            </a:r>
            <a:endParaRPr lang="en-AU" b="0" i="0" dirty="0">
              <a:solidFill>
                <a:srgbClr val="000000"/>
              </a:solidFill>
              <a:effectLst/>
              <a:latin typeface="Montserrat" panose="00000500000000000000" pitchFamily="2" charset="0"/>
            </a:endParaRPr>
          </a:p>
          <a:p>
            <a:pPr algn="l" rtl="0" fontAlgn="base">
              <a:lnSpc>
                <a:spcPts val="1538"/>
              </a:lnSpc>
              <a:buNone/>
            </a:pP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538"/>
              </a:lnSpc>
              <a:buNone/>
            </a:pPr>
            <a:r>
              <a:rPr lang="en-AU" sz="1200" b="0" i="1" dirty="0">
                <a:solidFill>
                  <a:srgbClr val="000000"/>
                </a:solidFill>
                <a:effectLst/>
                <a:latin typeface="Montserrat" panose="00000500000000000000" pitchFamily="2" charset="0"/>
              </a:rPr>
              <a:t>[Give participants time to read the slide.]</a:t>
            </a:r>
            <a:endParaRPr lang="en-AU" b="0" i="1" dirty="0">
              <a:solidFill>
                <a:srgbClr val="000000"/>
              </a:solidFill>
              <a:effectLst/>
              <a:latin typeface="Montserrat" panose="00000500000000000000" pitchFamily="2" charset="0"/>
            </a:endParaRPr>
          </a:p>
          <a:p>
            <a:pPr algn="l" rtl="0" fontAlgn="base">
              <a:lnSpc>
                <a:spcPts val="1538"/>
              </a:lnSpc>
              <a:buNone/>
            </a:pP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538"/>
              </a:lnSpc>
              <a:buNone/>
            </a:pPr>
            <a:r>
              <a:rPr lang="en-AU" sz="1200" b="0" i="0" dirty="0">
                <a:solidFill>
                  <a:srgbClr val="000000"/>
                </a:solidFill>
                <a:effectLst/>
                <a:latin typeface="Montserrat" panose="00000500000000000000" pitchFamily="2" charset="0"/>
              </a:rPr>
              <a:t>You may have heard the term ‘deliberate practice’ used to describe this approach to professional learning. Today’s session will include building knowledge, rehearsing, seeking feedback and reflecting. After today’s session, you can practise in your classroom.  </a:t>
            </a:r>
            <a:endParaRPr lang="en-AU" b="0" i="0" dirty="0">
              <a:solidFill>
                <a:srgbClr val="000000"/>
              </a:solidFill>
              <a:effectLst/>
              <a:latin typeface="Montserrat" panose="00000500000000000000" pitchFamily="2" charset="0"/>
            </a:endParaRPr>
          </a:p>
          <a:p>
            <a:pPr algn="l" rtl="0" fontAlgn="base">
              <a:lnSpc>
                <a:spcPts val="1538"/>
              </a:lnSpc>
              <a:buNone/>
            </a:pP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538"/>
              </a:lnSpc>
              <a:buNone/>
            </a:pPr>
            <a:r>
              <a:rPr lang="en-AU" sz="1200" b="0" i="1" dirty="0">
                <a:solidFill>
                  <a:srgbClr val="000000"/>
                </a:solidFill>
                <a:effectLst/>
                <a:latin typeface="Montserrat" panose="00000500000000000000" pitchFamily="2" charset="0"/>
              </a:rPr>
              <a:t>[Outline any other support and/or mentoring available for participants following this session.]</a:t>
            </a:r>
            <a:endParaRPr lang="en-AU" b="0" i="0" dirty="0">
              <a:solidFill>
                <a:srgbClr val="000000"/>
              </a:solidFill>
              <a:effectLst/>
              <a:latin typeface="Montserrat" panose="00000500000000000000" pitchFamily="2" charset="0"/>
            </a:endParaRPr>
          </a:p>
        </p:txBody>
      </p:sp>
      <p:sp>
        <p:nvSpPr>
          <p:cNvPr id="6" name="Slide Number Placeholder 5">
            <a:extLst>
              <a:ext uri="{FF2B5EF4-FFF2-40B4-BE49-F238E27FC236}">
                <a16:creationId xmlns:a16="http://schemas.microsoft.com/office/drawing/2014/main" id="{B211EDC9-DA36-1869-BDEC-EE59719B4B8B}"/>
              </a:ext>
            </a:extLst>
          </p:cNvPr>
          <p:cNvSpPr>
            <a:spLocks noGrp="1"/>
          </p:cNvSpPr>
          <p:nvPr>
            <p:ph type="sldNum" sz="quarter" idx="5"/>
          </p:nvPr>
        </p:nvSpPr>
        <p:spPr/>
        <p:txBody>
          <a:bodyPr/>
          <a:lstStyle/>
          <a:p>
            <a:fld id="{B36E7EC0-9BE3-5541-9D76-7DE32A6C9D42}" type="slidenum">
              <a:rPr lang="en-US" smtClean="0"/>
              <a:pPr/>
              <a:t>7</a:t>
            </a:fld>
            <a:endParaRPr lang="en-US"/>
          </a:p>
        </p:txBody>
      </p:sp>
      <p:sp>
        <p:nvSpPr>
          <p:cNvPr id="9" name="Slide Image Placeholder 8">
            <a:extLst>
              <a:ext uri="{FF2B5EF4-FFF2-40B4-BE49-F238E27FC236}">
                <a16:creationId xmlns:a16="http://schemas.microsoft.com/office/drawing/2014/main" id="{0D9013DE-5E0D-DC81-27DA-1BC7BC678680}"/>
              </a:ext>
            </a:extLst>
          </p:cNvPr>
          <p:cNvSpPr>
            <a:spLocks noGrp="1" noRot="1" noChangeAspect="1"/>
          </p:cNvSpPr>
          <p:nvPr>
            <p:ph type="sldImg"/>
          </p:nvPr>
        </p:nvSpPr>
        <p:spPr>
          <a:xfrm>
            <a:off x="777875" y="385763"/>
            <a:ext cx="5759450" cy="3240087"/>
          </a:xfrm>
        </p:spPr>
      </p:sp>
    </p:spTree>
    <p:extLst>
      <p:ext uri="{BB962C8B-B14F-4D97-AF65-F5344CB8AC3E}">
        <p14:creationId xmlns:p14="http://schemas.microsoft.com/office/powerpoint/2010/main" val="33931166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fontScale="92500" lnSpcReduction="20000"/>
          </a:bodyPr>
          <a:lstStyle/>
          <a:p>
            <a:pPr algn="l" rtl="0" fontAlgn="base">
              <a:lnSpc>
                <a:spcPts val="1538"/>
              </a:lnSpc>
              <a:buNone/>
            </a:pPr>
            <a:r>
              <a:rPr lang="en-AU" sz="1200" b="1" i="0" dirty="0">
                <a:solidFill>
                  <a:srgbClr val="000000"/>
                </a:solidFill>
                <a:effectLst/>
                <a:latin typeface="Montserrat" panose="00000500000000000000" pitchFamily="2" charset="0"/>
              </a:rPr>
              <a:t>Preparation </a:t>
            </a: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marL="0" lvl="1" indent="0" algn="l" rtl="0" fontAlgn="base">
              <a:lnSpc>
                <a:spcPts val="1538"/>
              </a:lnSpc>
              <a:buFont typeface="+mj-lt"/>
              <a:buNone/>
            </a:pPr>
            <a:r>
              <a:rPr lang="en-AU" sz="1200" b="0" i="0" dirty="0">
                <a:solidFill>
                  <a:srgbClr val="000000"/>
                </a:solidFill>
                <a:effectLst/>
                <a:latin typeface="Montserrat" panose="00000500000000000000" pitchFamily="2" charset="0"/>
              </a:rPr>
              <a:t>Prepare to share your own experiences in relation to the questions on the slide. Being open about aspects of your own practice that you’ve refined, and what you still need to refine, will support participants to reflect and rehearse without feeling judged. </a:t>
            </a:r>
          </a:p>
          <a:p>
            <a:pPr algn="l" rtl="0" fontAlgn="base">
              <a:lnSpc>
                <a:spcPts val="1538"/>
              </a:lnSpc>
              <a:buNone/>
            </a:pP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538"/>
              </a:lnSpc>
              <a:buNone/>
            </a:pPr>
            <a:r>
              <a:rPr lang="en-AU" sz="1200" b="1" i="0" dirty="0">
                <a:solidFill>
                  <a:srgbClr val="000000"/>
                </a:solidFill>
                <a:effectLst/>
                <a:latin typeface="Montserrat" panose="00000500000000000000" pitchFamily="2" charset="0"/>
              </a:rPr>
              <a:t>Facilitator notes</a:t>
            </a: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538"/>
              </a:lnSpc>
              <a:buNone/>
            </a:pPr>
            <a:r>
              <a:rPr lang="en-AU" sz="1200" b="0" i="0" dirty="0">
                <a:solidFill>
                  <a:srgbClr val="000000"/>
                </a:solidFill>
                <a:effectLst/>
                <a:latin typeface="Montserrat" panose="00000500000000000000" pitchFamily="2" charset="0"/>
              </a:rPr>
              <a:t>Before you work on refining your practice, we’ll review some information about deliberate pause. </a:t>
            </a:r>
            <a:endParaRPr lang="en-AU" b="0" i="0" dirty="0">
              <a:solidFill>
                <a:srgbClr val="000000"/>
              </a:solidFill>
              <a:effectLst/>
              <a:latin typeface="Montserrat" panose="00000500000000000000" pitchFamily="2" charset="0"/>
            </a:endParaRPr>
          </a:p>
          <a:p>
            <a:pPr algn="l" rtl="0" fontAlgn="base">
              <a:lnSpc>
                <a:spcPts val="1538"/>
              </a:lnSpc>
              <a:buNone/>
            </a:pP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538"/>
              </a:lnSpc>
              <a:buNone/>
            </a:pPr>
            <a:r>
              <a:rPr lang="en-AU" sz="1200" b="0" i="1" dirty="0">
                <a:solidFill>
                  <a:srgbClr val="000000"/>
                </a:solidFill>
                <a:effectLst/>
                <a:latin typeface="Montserrat" panose="00000500000000000000" pitchFamily="2" charset="0"/>
              </a:rPr>
              <a:t>[ADVANCE THE PRESENTATION and give participants time to read the definitions.]</a:t>
            </a: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538"/>
              </a:lnSpc>
              <a:buNone/>
            </a:pP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r>
              <a:rPr lang="en-US" noProof="0" dirty="0"/>
              <a:t>Deliberately pausing provides a break in the flow of verbal communication. It provides time for the teacher and students to process information and determine the best way to respond. </a:t>
            </a:r>
          </a:p>
          <a:p>
            <a:pPr algn="l" rtl="0" fontAlgn="base">
              <a:lnSpc>
                <a:spcPts val="1538"/>
              </a:lnSpc>
              <a:buNone/>
            </a:pP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538"/>
              </a:lnSpc>
              <a:buNone/>
            </a:pPr>
            <a:r>
              <a:rPr lang="en-AU" sz="1200" b="0" i="1" dirty="0">
                <a:solidFill>
                  <a:srgbClr val="000000"/>
                </a:solidFill>
                <a:effectLst/>
                <a:latin typeface="Montserrat" panose="00000500000000000000" pitchFamily="2" charset="0"/>
              </a:rPr>
              <a:t>[ADVANCE THE PRESENTATION to reveal the questions.]</a:t>
            </a:r>
            <a:endParaRPr lang="en-AU" sz="1200" b="0" i="0" dirty="0">
              <a:solidFill>
                <a:srgbClr val="000000"/>
              </a:solidFill>
              <a:effectLst/>
              <a:latin typeface="Montserrat" panose="00000500000000000000" pitchFamily="2" charset="0"/>
            </a:endParaRPr>
          </a:p>
          <a:p>
            <a:pPr algn="l" rtl="0" fontAlgn="base">
              <a:lnSpc>
                <a:spcPts val="1538"/>
              </a:lnSpc>
              <a:buNone/>
            </a:pPr>
            <a:endParaRPr lang="en-AU" sz="1200" b="0" i="0" dirty="0">
              <a:solidFill>
                <a:srgbClr val="000000"/>
              </a:solidFill>
              <a:effectLst/>
              <a:latin typeface="Montserrat" panose="00000500000000000000" pitchFamily="2" charset="0"/>
            </a:endParaRPr>
          </a:p>
          <a:p>
            <a:pPr algn="l" rtl="0" fontAlgn="base">
              <a:lnSpc>
                <a:spcPts val="1538"/>
              </a:lnSpc>
              <a:buNone/>
            </a:pPr>
            <a:r>
              <a:rPr lang="en-AU" sz="1200" b="0" i="1" dirty="0">
                <a:solidFill>
                  <a:srgbClr val="000000"/>
                </a:solidFill>
                <a:effectLst/>
                <a:latin typeface="Montserrat" panose="00000500000000000000" pitchFamily="2" charset="0"/>
              </a:rPr>
              <a:t>[Give participants a minute to reflect individually then conduct a whole-group discussion.]</a:t>
            </a:r>
            <a:endParaRPr lang="en-AU" b="0" i="0" dirty="0">
              <a:solidFill>
                <a:srgbClr val="000000"/>
              </a:solidFill>
              <a:effectLst/>
              <a:latin typeface="Montserrat" panose="00000500000000000000" pitchFamily="2" charset="0"/>
            </a:endParaRPr>
          </a:p>
          <a:p>
            <a:endParaRPr lang="en-AU" b="1" noProof="0" dirty="0"/>
          </a:p>
          <a:p>
            <a:pPr rtl="0" fontAlgn="base"/>
            <a:r>
              <a:rPr lang="en-AU" sz="1200" b="0" i="1" kern="1200" dirty="0">
                <a:solidFill>
                  <a:schemeClr val="tx1"/>
                </a:solidFill>
                <a:effectLst/>
                <a:latin typeface="+mn-lt"/>
                <a:ea typeface="+mn-ea"/>
                <a:cs typeface="+mn-cs"/>
              </a:rPr>
              <a:t>[ADVANCE THE PRESENTATION to reveal the ‘Why we use it’ section. </a:t>
            </a:r>
            <a:r>
              <a:rPr lang="en-US" sz="1200" i="1" kern="1200" dirty="0">
                <a:solidFill>
                  <a:schemeClr val="tx1"/>
                </a:solidFill>
                <a:effectLst/>
                <a:latin typeface="+mn-lt"/>
                <a:ea typeface="+mn-ea"/>
                <a:cs typeface="+mn-cs"/>
              </a:rPr>
              <a:t>Share the following points if they weren’t mentioned in the discussion:]</a:t>
            </a:r>
            <a:endParaRPr lang="en-AU" sz="1200" b="0" i="0" kern="1200" dirty="0">
              <a:solidFill>
                <a:schemeClr val="tx1"/>
              </a:solidFill>
              <a:effectLst/>
              <a:latin typeface="+mn-lt"/>
              <a:ea typeface="+mn-ea"/>
              <a:cs typeface="+mn-cs"/>
            </a:endParaRPr>
          </a:p>
          <a:p>
            <a:pPr rtl="0" fontAlgn="base"/>
            <a:r>
              <a:rPr lang="en-AU" sz="1200" b="0" i="0" kern="1200" dirty="0">
                <a:solidFill>
                  <a:schemeClr val="tx1"/>
                </a:solidFill>
                <a:effectLst/>
                <a:latin typeface="+mn-lt"/>
                <a:ea typeface="+mn-ea"/>
                <a:cs typeface="+mn-cs"/>
              </a:rPr>
              <a:t> </a:t>
            </a:r>
          </a:p>
          <a:p>
            <a:r>
              <a:rPr lang="en-US" noProof="0" dirty="0"/>
              <a:t>Due to its various potential meanings, using deliberate pause is more effective in classrooms with an established classroom culture, and students may need to be told what they should do during the pause. It’s often used in conjunction with other practices – for example, deliberately pausing after gaining all students’ attention, deliberately pausing after clearly communicating expectations or deliberately pausing when responding to disengaged or disruptive </a:t>
            </a:r>
            <a:r>
              <a:rPr lang="en-US" noProof="0" dirty="0" err="1"/>
              <a:t>behaviour</a:t>
            </a:r>
            <a:r>
              <a:rPr lang="en-US" noProof="0" dirty="0"/>
              <a:t>.</a:t>
            </a:r>
            <a:endParaRPr lang="en-AU" noProof="0" dirty="0"/>
          </a:p>
        </p:txBody>
      </p:sp>
      <p:sp>
        <p:nvSpPr>
          <p:cNvPr id="4" name="Slide Number Placeholder 5">
            <a:extLst>
              <a:ext uri="{FF2B5EF4-FFF2-40B4-BE49-F238E27FC236}">
                <a16:creationId xmlns:a16="http://schemas.microsoft.com/office/drawing/2014/main" id="{21C18C59-E3EC-0667-9E03-2AB3FA20CF38}"/>
              </a:ext>
            </a:extLst>
          </p:cNvPr>
          <p:cNvSpPr>
            <a:spLocks noGrp="1"/>
          </p:cNvSpPr>
          <p:nvPr>
            <p:ph type="sldNum" sz="quarter" idx="5"/>
          </p:nvPr>
        </p:nvSpPr>
        <p:spPr/>
        <p:txBody>
          <a:bodyPr/>
          <a:lstStyle/>
          <a:p>
            <a:fld id="{B36E7EC0-9BE3-5541-9D76-7DE32A6C9D42}" type="slidenum">
              <a:rPr lang="en-US"/>
              <a:pPr/>
              <a:t>8</a:t>
            </a:fld>
            <a:endParaRPr lang="en-US"/>
          </a:p>
        </p:txBody>
      </p:sp>
      <p:sp>
        <p:nvSpPr>
          <p:cNvPr id="8" name="Slide Image Placeholder 7">
            <a:extLst>
              <a:ext uri="{FF2B5EF4-FFF2-40B4-BE49-F238E27FC236}">
                <a16:creationId xmlns:a16="http://schemas.microsoft.com/office/drawing/2014/main" id="{45799B3B-CC58-0338-49AD-5FC1A7F594A8}"/>
              </a:ext>
            </a:extLst>
          </p:cNvPr>
          <p:cNvSpPr>
            <a:spLocks noGrp="1" noRot="1" noChangeAspect="1"/>
          </p:cNvSpPr>
          <p:nvPr>
            <p:ph type="sldImg"/>
          </p:nvPr>
        </p:nvSpPr>
        <p:spPr>
          <a:xfrm>
            <a:off x="777875" y="385763"/>
            <a:ext cx="5759450" cy="3240087"/>
          </a:xfrm>
        </p:spPr>
      </p:sp>
    </p:spTree>
    <p:extLst>
      <p:ext uri="{BB962C8B-B14F-4D97-AF65-F5344CB8AC3E}">
        <p14:creationId xmlns:p14="http://schemas.microsoft.com/office/powerpoint/2010/main" val="1939516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a:xfrm>
            <a:off x="338667" y="3625851"/>
            <a:ext cx="6620933" cy="5893834"/>
          </a:xfrm>
        </p:spPr>
        <p:txBody>
          <a:bodyPr>
            <a:normAutofit/>
          </a:bodyPr>
          <a:lstStyle/>
          <a:p>
            <a:pPr algn="l" rtl="0" fontAlgn="base">
              <a:lnSpc>
                <a:spcPts val="1538"/>
              </a:lnSpc>
              <a:buNone/>
            </a:pPr>
            <a:r>
              <a:rPr lang="en-AU" sz="1200" b="1" i="0" dirty="0">
                <a:solidFill>
                  <a:srgbClr val="000000"/>
                </a:solidFill>
                <a:effectLst/>
                <a:latin typeface="Montserrat" panose="00000500000000000000" pitchFamily="2" charset="0"/>
              </a:rPr>
              <a:t>Preparation</a:t>
            </a: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lvl="1" algn="l" rtl="0" fontAlgn="base">
              <a:lnSpc>
                <a:spcPts val="1538"/>
              </a:lnSpc>
              <a:buFont typeface="+mj-lt"/>
              <a:buAutoNum type="arabicPeriod"/>
            </a:pPr>
            <a:r>
              <a:rPr lang="en-AU" sz="1200" b="0" i="0" dirty="0">
                <a:solidFill>
                  <a:srgbClr val="000000"/>
                </a:solidFill>
                <a:effectLst/>
                <a:latin typeface="Montserrat" panose="00000500000000000000" pitchFamily="2" charset="0"/>
              </a:rPr>
              <a:t>Select at least one example of practice from the video on this slide to show participants. Here are time codes for each example:</a:t>
            </a:r>
          </a:p>
          <a:p>
            <a:pPr marL="504000" marR="0" lvl="2" indent="-252000" algn="l" defTabSz="914400" rtl="0" eaLnBrk="1" fontAlgn="auto" latinLnBrk="0" hangingPunct="1">
              <a:lnSpc>
                <a:spcPct val="120000"/>
              </a:lnSpc>
              <a:spcBef>
                <a:spcPts val="0"/>
              </a:spcBef>
              <a:spcAft>
                <a:spcPts val="0"/>
              </a:spcAft>
              <a:buClrTx/>
              <a:buSzTx/>
              <a:buFont typeface="+mj-lt"/>
              <a:buAutoNum type="alphaLcParenR"/>
              <a:tabLst/>
              <a:defRPr/>
            </a:pPr>
            <a:r>
              <a:rPr kumimoji="0" lang="en-US" sz="1200" b="0" i="0" u="none" strike="noStrike" kern="1200" cap="none" spc="0" normalizeH="0" baseline="0" noProof="0" dirty="0">
                <a:ln>
                  <a:noFill/>
                </a:ln>
                <a:solidFill>
                  <a:prstClr val="black"/>
                </a:solidFill>
                <a:effectLst/>
                <a:uLnTx/>
                <a:uFillTx/>
                <a:latin typeface="Montserrat"/>
                <a:ea typeface="+mn-ea"/>
                <a:cs typeface="+mn-cs"/>
              </a:rPr>
              <a:t>01:20 : primary</a:t>
            </a:r>
          </a:p>
          <a:p>
            <a:pPr marL="504000" marR="0" lvl="2" indent="-252000" algn="l" defTabSz="914400" rtl="0" eaLnBrk="1" fontAlgn="auto" latinLnBrk="0" hangingPunct="1">
              <a:lnSpc>
                <a:spcPct val="120000"/>
              </a:lnSpc>
              <a:spcBef>
                <a:spcPts val="0"/>
              </a:spcBef>
              <a:spcAft>
                <a:spcPts val="0"/>
              </a:spcAft>
              <a:buClrTx/>
              <a:buSzTx/>
              <a:buFont typeface="+mj-lt"/>
              <a:buAutoNum type="alphaLcParenR"/>
              <a:tabLst/>
              <a:defRPr/>
            </a:pPr>
            <a:r>
              <a:rPr kumimoji="0" lang="en-US" sz="1200" b="0" i="0" u="none" strike="noStrike" kern="1200" cap="none" spc="0" normalizeH="0" baseline="0" noProof="0" dirty="0">
                <a:ln>
                  <a:noFill/>
                </a:ln>
                <a:solidFill>
                  <a:prstClr val="black"/>
                </a:solidFill>
                <a:effectLst/>
                <a:uLnTx/>
                <a:uFillTx/>
                <a:latin typeface="Montserrat"/>
                <a:ea typeface="+mn-ea"/>
                <a:cs typeface="+mn-cs"/>
              </a:rPr>
              <a:t>04:34 : upper secondary</a:t>
            </a:r>
          </a:p>
          <a:p>
            <a:pPr marL="504000" marR="0" lvl="2" indent="-252000" algn="l" defTabSz="914400" rtl="0" eaLnBrk="1" fontAlgn="auto" latinLnBrk="0" hangingPunct="1">
              <a:lnSpc>
                <a:spcPct val="120000"/>
              </a:lnSpc>
              <a:spcBef>
                <a:spcPts val="0"/>
              </a:spcBef>
              <a:spcAft>
                <a:spcPts val="0"/>
              </a:spcAft>
              <a:buClrTx/>
              <a:buSzTx/>
              <a:buFont typeface="+mj-lt"/>
              <a:buAutoNum type="alphaLcParenR"/>
              <a:tabLst/>
              <a:defRPr/>
            </a:pPr>
            <a:r>
              <a:rPr kumimoji="0" lang="en-US" sz="1200" b="0" i="0" u="none" strike="noStrike" kern="1200" cap="none" spc="0" normalizeH="0" baseline="0" noProof="0" dirty="0">
                <a:ln>
                  <a:noFill/>
                </a:ln>
                <a:solidFill>
                  <a:prstClr val="black"/>
                </a:solidFill>
                <a:effectLst/>
                <a:uLnTx/>
                <a:uFillTx/>
                <a:latin typeface="Montserrat"/>
                <a:ea typeface="+mn-ea"/>
                <a:cs typeface="+mn-cs"/>
              </a:rPr>
              <a:t>07:49 : upper primary.</a:t>
            </a:r>
          </a:p>
          <a:p>
            <a:pPr lvl="1" algn="l" rtl="0" fontAlgn="base">
              <a:lnSpc>
                <a:spcPts val="1538"/>
              </a:lnSpc>
              <a:buFont typeface="+mj-lt"/>
              <a:buAutoNum type="arabicPeriod"/>
            </a:pPr>
            <a:r>
              <a:rPr lang="en-AU" sz="1200" b="0" i="0" dirty="0">
                <a:solidFill>
                  <a:srgbClr val="000000"/>
                </a:solidFill>
                <a:effectLst/>
                <a:latin typeface="Montserrat" panose="00000500000000000000" pitchFamily="2" charset="0"/>
              </a:rPr>
              <a:t>Check the video for any contextual factors that might distract from the teacher’s actions and words - e.g., uniforms, seating arrangements, room decor, age of students. Mentioning these before watching the video will support participants to focus instead on the classroom practice demonstrated in the video. </a:t>
            </a:r>
          </a:p>
          <a:p>
            <a:pPr lvl="1" algn="l" rtl="0" fontAlgn="base">
              <a:lnSpc>
                <a:spcPts val="1538"/>
              </a:lnSpc>
              <a:buFont typeface="+mj-lt"/>
              <a:buAutoNum type="arabicPeriod"/>
            </a:pPr>
            <a:r>
              <a:rPr lang="en-AU" sz="1200" b="0" i="0" dirty="0">
                <a:solidFill>
                  <a:srgbClr val="000000"/>
                </a:solidFill>
                <a:effectLst/>
                <a:latin typeface="Montserrat" panose="00000500000000000000" pitchFamily="2" charset="0"/>
              </a:rPr>
              <a:t>Prepare to share a reflection on the video, being clear that your own practice is still a work in progress. Identify elements of your own practice that you want to refine. This can help participants feel safe when rehearsing. </a:t>
            </a:r>
          </a:p>
          <a:p>
            <a:pPr algn="l" rtl="0" fontAlgn="base">
              <a:lnSpc>
                <a:spcPts val="1538"/>
              </a:lnSpc>
              <a:buNone/>
            </a:pPr>
            <a:r>
              <a:rPr lang="en-AU" sz="1200" b="0" i="0" dirty="0">
                <a:solidFill>
                  <a:srgbClr val="000000"/>
                </a:solidFill>
                <a:effectLst/>
                <a:latin typeface="Montserrat" panose="00000500000000000000" pitchFamily="2" charset="0"/>
              </a:rPr>
              <a:t> </a:t>
            </a:r>
          </a:p>
          <a:p>
            <a:pPr algn="l" rtl="0" fontAlgn="base">
              <a:lnSpc>
                <a:spcPts val="1538"/>
              </a:lnSpc>
              <a:buNone/>
            </a:pPr>
            <a:r>
              <a:rPr lang="en-AU" sz="1200" b="1" i="0" dirty="0">
                <a:solidFill>
                  <a:srgbClr val="000000"/>
                </a:solidFill>
                <a:effectLst/>
                <a:latin typeface="Montserrat" panose="00000500000000000000" pitchFamily="2" charset="0"/>
              </a:rPr>
              <a:t>Facilitator notes</a:t>
            </a: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538"/>
              </a:lnSpc>
              <a:buNone/>
            </a:pPr>
            <a:r>
              <a:rPr lang="en-AU" sz="1200" b="0" i="0" dirty="0">
                <a:solidFill>
                  <a:srgbClr val="000000"/>
                </a:solidFill>
                <a:effectLst/>
                <a:latin typeface="Montserrat" panose="00000500000000000000" pitchFamily="2" charset="0"/>
              </a:rPr>
              <a:t>While this video depicts other Australian schools and classrooms, the principles of effective practice apply in every context. Therefore, there is much we can learn from it. </a:t>
            </a:r>
            <a:endParaRPr lang="en-AU" b="0" i="0" dirty="0">
              <a:solidFill>
                <a:srgbClr val="000000"/>
              </a:solidFill>
              <a:effectLst/>
              <a:latin typeface="Montserrat" panose="00000500000000000000" pitchFamily="2" charset="0"/>
            </a:endParaRPr>
          </a:p>
          <a:p>
            <a:pPr algn="l" rtl="0" fontAlgn="base">
              <a:lnSpc>
                <a:spcPts val="1538"/>
              </a:lnSpc>
              <a:buNone/>
            </a:pP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538"/>
              </a:lnSpc>
              <a:buNone/>
            </a:pPr>
            <a:r>
              <a:rPr lang="en-AU" sz="1200" b="0" i="1" dirty="0">
                <a:solidFill>
                  <a:srgbClr val="000000"/>
                </a:solidFill>
                <a:effectLst/>
                <a:latin typeface="Montserrat" panose="00000500000000000000" pitchFamily="2" charset="0"/>
              </a:rPr>
              <a:t>[Mention any contextual factors in the video that might be distracting. Ask participants to focus on the teacher's words and actions rather than these.]</a:t>
            </a:r>
            <a:endParaRPr lang="en-AU" b="0" i="1" dirty="0">
              <a:solidFill>
                <a:srgbClr val="000000"/>
              </a:solidFill>
              <a:effectLst/>
              <a:latin typeface="Montserrat" panose="00000500000000000000" pitchFamily="2" charset="0"/>
            </a:endParaRPr>
          </a:p>
          <a:p>
            <a:pPr algn="l" rtl="0" fontAlgn="base">
              <a:lnSpc>
                <a:spcPts val="1538"/>
              </a:lnSpc>
              <a:buNone/>
            </a:pP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538"/>
              </a:lnSpc>
              <a:buNone/>
            </a:pPr>
            <a:r>
              <a:rPr lang="en-AU" sz="1200" b="0" i="1" dirty="0">
                <a:solidFill>
                  <a:srgbClr val="000000"/>
                </a:solidFill>
                <a:effectLst/>
                <a:latin typeface="Montserrat" panose="00000500000000000000" pitchFamily="2" charset="0"/>
              </a:rPr>
              <a:t>[Play selected example(s) from the video.]</a:t>
            </a:r>
            <a:endParaRPr lang="en-AU" b="0" i="1" dirty="0">
              <a:solidFill>
                <a:srgbClr val="000000"/>
              </a:solidFill>
              <a:effectLst/>
              <a:latin typeface="Montserrat" panose="00000500000000000000" pitchFamily="2" charset="0"/>
            </a:endParaRPr>
          </a:p>
          <a:p>
            <a:r>
              <a:rPr lang="en-AU" b="1" noProof="0" dirty="0"/>
              <a:t> </a:t>
            </a:r>
          </a:p>
          <a:p>
            <a:pPr marL="0" marR="0" lvl="0" indent="0" algn="l" defTabSz="914400" rtl="0" eaLnBrk="1" fontAlgn="auto" latinLnBrk="0" hangingPunct="1">
              <a:lnSpc>
                <a:spcPct val="120000"/>
              </a:lnSpc>
              <a:spcBef>
                <a:spcPts val="0"/>
              </a:spcBef>
              <a:spcAft>
                <a:spcPts val="0"/>
              </a:spcAft>
              <a:buClrTx/>
              <a:buSzTx/>
              <a:buFontTx/>
              <a:buNone/>
              <a:tabLst/>
              <a:defRPr/>
            </a:pPr>
            <a:r>
              <a:rPr lang="en-AU" sz="1200" b="0" i="1" kern="1200" dirty="0">
                <a:solidFill>
                  <a:schemeClr val="tx1"/>
                </a:solidFill>
                <a:effectLst/>
                <a:latin typeface="+mn-lt"/>
                <a:ea typeface="+mn-ea"/>
                <a:cs typeface="+mn-cs"/>
              </a:rPr>
              <a:t>[Share your own reflection from watching the video, including elements demonstrated in the video that you can work on to refine your practice.]</a:t>
            </a:r>
            <a:r>
              <a:rPr lang="en-AU" sz="1200" b="0" i="0" kern="1200" dirty="0">
                <a:solidFill>
                  <a:schemeClr val="tx1"/>
                </a:solidFill>
                <a:effectLst/>
                <a:latin typeface="+mn-lt"/>
                <a:ea typeface="+mn-ea"/>
                <a:cs typeface="+mn-cs"/>
              </a:rPr>
              <a:t> </a:t>
            </a:r>
          </a:p>
        </p:txBody>
      </p:sp>
      <p:sp>
        <p:nvSpPr>
          <p:cNvPr id="4" name="Slide Number Placeholder 5">
            <a:extLst>
              <a:ext uri="{FF2B5EF4-FFF2-40B4-BE49-F238E27FC236}">
                <a16:creationId xmlns:a16="http://schemas.microsoft.com/office/drawing/2014/main" id="{21C18C59-E3EC-0667-9E03-2AB3FA20CF38}"/>
              </a:ext>
            </a:extLst>
          </p:cNvPr>
          <p:cNvSpPr>
            <a:spLocks noGrp="1"/>
          </p:cNvSpPr>
          <p:nvPr>
            <p:ph type="sldNum" sz="quarter" idx="5"/>
          </p:nvPr>
        </p:nvSpPr>
        <p:spPr/>
        <p:txBody>
          <a:bodyPr/>
          <a:lstStyle/>
          <a:p>
            <a:fld id="{B36E7EC0-9BE3-5541-9D76-7DE32A6C9D42}" type="slidenum">
              <a:rPr lang="en-US"/>
              <a:pPr/>
              <a:t>9</a:t>
            </a:fld>
            <a:endParaRPr lang="en-US"/>
          </a:p>
        </p:txBody>
      </p:sp>
      <p:sp>
        <p:nvSpPr>
          <p:cNvPr id="8" name="Slide Image Placeholder 7">
            <a:extLst>
              <a:ext uri="{FF2B5EF4-FFF2-40B4-BE49-F238E27FC236}">
                <a16:creationId xmlns:a16="http://schemas.microsoft.com/office/drawing/2014/main" id="{4ADF9DF4-310A-60F2-F0F2-CFF3709CE1FC}"/>
              </a:ext>
            </a:extLst>
          </p:cNvPr>
          <p:cNvSpPr>
            <a:spLocks noGrp="1" noRot="1" noChangeAspect="1"/>
          </p:cNvSpPr>
          <p:nvPr>
            <p:ph type="sldImg"/>
          </p:nvPr>
        </p:nvSpPr>
        <p:spPr>
          <a:xfrm>
            <a:off x="777875" y="385763"/>
            <a:ext cx="5759450" cy="3240087"/>
          </a:xfrm>
        </p:spPr>
      </p:sp>
    </p:spTree>
    <p:extLst>
      <p:ext uri="{BB962C8B-B14F-4D97-AF65-F5344CB8AC3E}">
        <p14:creationId xmlns:p14="http://schemas.microsoft.com/office/powerpoint/2010/main" val="1644398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rtl="0" fontAlgn="base"/>
            <a:r>
              <a:rPr lang="en-AU" sz="1200" b="1" i="0" kern="1200">
                <a:solidFill>
                  <a:schemeClr val="tx1"/>
                </a:solidFill>
                <a:effectLst/>
                <a:latin typeface="+mn-lt"/>
                <a:ea typeface="+mn-ea"/>
                <a:cs typeface="+mn-cs"/>
              </a:rPr>
              <a:t>Facilitator notes</a:t>
            </a:r>
            <a:r>
              <a:rPr lang="en-AU" sz="1200" b="0" i="0" kern="1200">
                <a:solidFill>
                  <a:schemeClr val="tx1"/>
                </a:solidFill>
                <a:effectLst/>
                <a:latin typeface="+mn-lt"/>
                <a:ea typeface="+mn-ea"/>
                <a:cs typeface="+mn-cs"/>
              </a:rPr>
              <a:t> </a:t>
            </a:r>
          </a:p>
          <a:p>
            <a:pPr rtl="0" fontAlgn="base"/>
            <a:r>
              <a:rPr lang="en-AU" sz="1200" b="0" i="1" kern="1200">
                <a:solidFill>
                  <a:schemeClr val="tx1"/>
                </a:solidFill>
                <a:effectLst/>
                <a:latin typeface="+mn-lt"/>
                <a:ea typeface="+mn-ea"/>
                <a:cs typeface="+mn-cs"/>
              </a:rPr>
              <a:t>[Prompt participants to review the elements for success and then give them 5 minutes to share responses to the 2 reflection questions with a partner.]</a:t>
            </a:r>
            <a:r>
              <a:rPr lang="en-AU" sz="1200" b="0" i="0" kern="1200">
                <a:solidFill>
                  <a:schemeClr val="tx1"/>
                </a:solidFill>
                <a:effectLst/>
                <a:latin typeface="+mn-lt"/>
                <a:ea typeface="+mn-ea"/>
                <a:cs typeface="+mn-cs"/>
              </a:rPr>
              <a:t> </a:t>
            </a:r>
          </a:p>
        </p:txBody>
      </p:sp>
      <p:sp>
        <p:nvSpPr>
          <p:cNvPr id="6" name="Slide Number Placeholder 5"/>
          <p:cNvSpPr>
            <a:spLocks noGrp="1"/>
          </p:cNvSpPr>
          <p:nvPr>
            <p:ph type="sldNum" sz="quarter" idx="5"/>
          </p:nvPr>
        </p:nvSpPr>
        <p:spPr/>
        <p:txBody>
          <a:bodyPr/>
          <a:lstStyle/>
          <a:p>
            <a:fld id="{B36E7EC0-9BE3-5541-9D76-7DE32A6C9D42}" type="slidenum">
              <a:rPr lang="en-US" smtClean="0"/>
              <a:pPr/>
              <a:t>10</a:t>
            </a:fld>
            <a:endParaRPr lang="en-US"/>
          </a:p>
        </p:txBody>
      </p:sp>
      <p:sp>
        <p:nvSpPr>
          <p:cNvPr id="7" name="Slide Image Placeholder 6">
            <a:extLst>
              <a:ext uri="{FF2B5EF4-FFF2-40B4-BE49-F238E27FC236}">
                <a16:creationId xmlns:a16="http://schemas.microsoft.com/office/drawing/2014/main" id="{AC351295-2B91-10DC-8608-91D45FDEFEF0}"/>
              </a:ext>
            </a:extLst>
          </p:cNvPr>
          <p:cNvSpPr>
            <a:spLocks noGrp="1" noRot="1" noChangeAspect="1"/>
          </p:cNvSpPr>
          <p:nvPr>
            <p:ph type="sldImg"/>
          </p:nvPr>
        </p:nvSpPr>
        <p:spPr>
          <a:xfrm>
            <a:off x="777875" y="385763"/>
            <a:ext cx="5759450" cy="3240087"/>
          </a:xfrm>
        </p:spPr>
      </p:sp>
    </p:spTree>
    <p:extLst>
      <p:ext uri="{BB962C8B-B14F-4D97-AF65-F5344CB8AC3E}">
        <p14:creationId xmlns:p14="http://schemas.microsoft.com/office/powerpoint/2010/main" val="20397908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pPr algn="l" rtl="0" fontAlgn="base">
              <a:lnSpc>
                <a:spcPts val="1538"/>
              </a:lnSpc>
              <a:buNone/>
            </a:pPr>
            <a:r>
              <a:rPr lang="en-AU" sz="1200" b="1" i="0" dirty="0">
                <a:solidFill>
                  <a:srgbClr val="000000"/>
                </a:solidFill>
                <a:effectLst/>
                <a:latin typeface="Montserrat" panose="00000500000000000000" pitchFamily="2" charset="0"/>
              </a:rPr>
              <a:t>Preparation</a:t>
            </a: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538"/>
              </a:lnSpc>
              <a:buNone/>
            </a:pPr>
            <a:r>
              <a:rPr lang="en-AU" sz="1200" b="0" i="0" dirty="0">
                <a:solidFill>
                  <a:srgbClr val="000000"/>
                </a:solidFill>
                <a:effectLst/>
                <a:latin typeface="Montserrat" panose="00000500000000000000" pitchFamily="2" charset="0"/>
              </a:rPr>
              <a:t>Slides 11 and 12 can be used if you want to include further modelling and rehearsal in your session. If you prefer not to include further modelling and rehearsal, skip to slide 13. </a:t>
            </a:r>
            <a:endParaRPr lang="en-AU" b="0" i="0" dirty="0">
              <a:solidFill>
                <a:srgbClr val="000000"/>
              </a:solidFill>
              <a:effectLst/>
              <a:latin typeface="Montserrat" panose="00000500000000000000" pitchFamily="2" charset="0"/>
            </a:endParaRPr>
          </a:p>
          <a:p>
            <a:pPr algn="l" rtl="0" fontAlgn="base">
              <a:lnSpc>
                <a:spcPts val="1538"/>
              </a:lnSpc>
              <a:buNone/>
            </a:pP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lvl="1" algn="l" rtl="0" fontAlgn="base">
              <a:lnSpc>
                <a:spcPts val="1538"/>
              </a:lnSpc>
              <a:buFont typeface="+mj-lt"/>
              <a:buAutoNum type="arabicPeriod"/>
            </a:pPr>
            <a:r>
              <a:rPr lang="en-AU" sz="1200" b="0" i="0" dirty="0">
                <a:solidFill>
                  <a:srgbClr val="000000"/>
                </a:solidFill>
                <a:effectLst/>
                <a:latin typeface="Montserrat" panose="00000500000000000000" pitchFamily="2" charset="0"/>
              </a:rPr>
              <a:t>You'll need a member of staff to model rehearsal with you during this activity. You’ll model rehearsing while the other observes and provides feedback. Write a simple plan and script for one of the scenarios on this slide prior to the session. This will mean that you have an example of a plan and script to show participants.  </a:t>
            </a:r>
          </a:p>
          <a:p>
            <a:pPr lvl="1" algn="l" rtl="0" fontAlgn="base">
              <a:lnSpc>
                <a:spcPts val="1538"/>
              </a:lnSpc>
              <a:buFont typeface="+mj-lt"/>
              <a:buAutoNum type="arabicPeriod"/>
            </a:pPr>
            <a:r>
              <a:rPr lang="en-AU" sz="1200" b="0" i="0" dirty="0">
                <a:solidFill>
                  <a:srgbClr val="000000"/>
                </a:solidFill>
                <a:effectLst/>
                <a:latin typeface="Montserrat" panose="00000500000000000000" pitchFamily="2" charset="0"/>
              </a:rPr>
              <a:t>Ensure all participants can see a digital or hard copy version of your plan and script.  </a:t>
            </a:r>
          </a:p>
          <a:p>
            <a:pPr algn="l" rtl="0" fontAlgn="base">
              <a:lnSpc>
                <a:spcPts val="1538"/>
              </a:lnSpc>
              <a:buNone/>
            </a:pP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538"/>
              </a:lnSpc>
              <a:buNone/>
            </a:pPr>
            <a:r>
              <a:rPr lang="en-AU" sz="1200" b="1" i="0" dirty="0">
                <a:solidFill>
                  <a:srgbClr val="000000"/>
                </a:solidFill>
                <a:effectLst/>
                <a:latin typeface="Montserrat" panose="00000500000000000000" pitchFamily="2" charset="0"/>
              </a:rPr>
              <a:t>Facilitator notes</a:t>
            </a: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538"/>
              </a:lnSpc>
              <a:buNone/>
            </a:pPr>
            <a:r>
              <a:rPr lang="en-US" sz="1200" b="0" i="0" dirty="0">
                <a:solidFill>
                  <a:srgbClr val="000000"/>
                </a:solidFill>
                <a:effectLst/>
                <a:latin typeface="Montserrat" panose="00000500000000000000" pitchFamily="2" charset="0"/>
              </a:rPr>
              <a:t>You’re going to plan and script before you rehearse. A simple plan and script comprises a few notes that detail, in sequence, what you'll do and say. Writing this out helps us refine exact actions and language and increases our </a:t>
            </a:r>
            <a:r>
              <a:rPr lang="en-US" b="0" i="0" dirty="0">
                <a:solidFill>
                  <a:srgbClr val="000000"/>
                </a:solidFill>
                <a:effectLst/>
                <a:latin typeface="Montserrat" panose="00000500000000000000" pitchFamily="2" charset="0"/>
              </a:rPr>
              <a:t>confidence when rehearsing in front of each other.</a:t>
            </a:r>
            <a:r>
              <a:rPr lang="en-US" sz="1200" b="0" i="0" dirty="0">
                <a:solidFill>
                  <a:srgbClr val="000000"/>
                </a:solidFill>
                <a:effectLst/>
                <a:latin typeface="Montserrat" panose="00000500000000000000" pitchFamily="2" charset="0"/>
              </a:rPr>
              <a:t> </a:t>
            </a:r>
          </a:p>
          <a:p>
            <a:pPr algn="l" rtl="0" fontAlgn="base">
              <a:lnSpc>
                <a:spcPts val="1538"/>
              </a:lnSpc>
              <a:buNone/>
            </a:pPr>
            <a:endParaRPr lang="en-US" sz="1200" b="0" i="0" dirty="0">
              <a:solidFill>
                <a:srgbClr val="000000"/>
              </a:solidFill>
              <a:effectLst/>
              <a:latin typeface="Montserrat" panose="00000500000000000000" pitchFamily="2" charset="0"/>
            </a:endParaRPr>
          </a:p>
          <a:p>
            <a:pPr algn="l" rtl="0" fontAlgn="base">
              <a:lnSpc>
                <a:spcPts val="1538"/>
              </a:lnSpc>
              <a:buNone/>
            </a:pPr>
            <a:r>
              <a:rPr lang="en-AU" sz="1200" b="0" i="1" dirty="0">
                <a:solidFill>
                  <a:srgbClr val="000000"/>
                </a:solidFill>
                <a:effectLst/>
                <a:latin typeface="Montserrat" panose="00000500000000000000" pitchFamily="2" charset="0"/>
              </a:rPr>
              <a:t>[Show your plan and script, zooming in on relevant sections, to point out the actions you planned and language you scripted.]</a:t>
            </a:r>
            <a:endParaRPr lang="en-AU" b="0" i="1" dirty="0">
              <a:solidFill>
                <a:srgbClr val="000000"/>
              </a:solidFill>
              <a:effectLst/>
              <a:latin typeface="Montserrat" panose="00000500000000000000" pitchFamily="2" charset="0"/>
            </a:endParaRPr>
          </a:p>
          <a:p>
            <a:pPr algn="l" rtl="0" fontAlgn="base">
              <a:lnSpc>
                <a:spcPts val="1538"/>
              </a:lnSpc>
              <a:buNone/>
            </a:pP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538"/>
              </a:lnSpc>
              <a:buNone/>
            </a:pPr>
            <a:r>
              <a:rPr lang="en-AU" sz="1200" b="0" i="0" dirty="0">
                <a:solidFill>
                  <a:srgbClr val="000000"/>
                </a:solidFill>
                <a:effectLst/>
                <a:latin typeface="Montserrat" panose="00000500000000000000" pitchFamily="2" charset="0"/>
              </a:rPr>
              <a:t>Once you’ve followed the instructions, share your plan and script with your partner, and explain your decisions for what you'll do and say. </a:t>
            </a:r>
            <a:endParaRPr lang="en-AU" b="0" i="0" dirty="0">
              <a:solidFill>
                <a:srgbClr val="000000"/>
              </a:solidFill>
              <a:effectLst/>
              <a:latin typeface="Montserrat" panose="00000500000000000000" pitchFamily="2" charset="0"/>
            </a:endParaRPr>
          </a:p>
          <a:p>
            <a:pPr algn="l" rtl="0" fontAlgn="base">
              <a:lnSpc>
                <a:spcPts val="1538"/>
              </a:lnSpc>
              <a:buNone/>
            </a:pP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538"/>
              </a:lnSpc>
              <a:buNone/>
            </a:pPr>
            <a:r>
              <a:rPr lang="en-US" sz="1200" b="0" i="1" dirty="0">
                <a:solidFill>
                  <a:srgbClr val="000000"/>
                </a:solidFill>
                <a:effectLst/>
                <a:latin typeface="Montserrat" panose="00000500000000000000" pitchFamily="2" charset="0"/>
              </a:rPr>
              <a:t>[Give participants 5 minutes to note down a simple plan and script, and to share them with their partner.]</a:t>
            </a:r>
            <a:r>
              <a:rPr lang="en-AU" sz="1200" b="0" i="0" dirty="0">
                <a:solidFill>
                  <a:srgbClr val="000000"/>
                </a:solidFill>
                <a:effectLst/>
                <a:latin typeface="Montserrat" panose="00000500000000000000" pitchFamily="2" charset="0"/>
              </a:rPr>
              <a:t> </a:t>
            </a:r>
            <a:br>
              <a:rPr lang="en-AU" sz="1200" b="0" i="0" dirty="0">
                <a:solidFill>
                  <a:srgbClr val="000000"/>
                </a:solidFill>
                <a:effectLst/>
                <a:latin typeface="Montserrat" panose="00000500000000000000" pitchFamily="2" charset="0"/>
              </a:rPr>
            </a:br>
            <a:r>
              <a:rPr lang="en-AU" sz="1100" b="0" i="0" dirty="0">
                <a:solidFill>
                  <a:srgbClr val="000000"/>
                </a:solidFill>
                <a:effectLst/>
                <a:latin typeface="Montserrat" panose="00000500000000000000" pitchFamily="2" charset="0"/>
              </a:rPr>
              <a:t> </a:t>
            </a:r>
            <a:br>
              <a:rPr lang="en-AU" sz="1100" b="0" i="0" dirty="0">
                <a:solidFill>
                  <a:srgbClr val="000000"/>
                </a:solidFill>
                <a:effectLst/>
                <a:latin typeface="Montserrat" panose="00000500000000000000" pitchFamily="2" charset="0"/>
              </a:rPr>
            </a:br>
            <a:r>
              <a:rPr lang="en-AU" sz="1100" b="0" i="1" dirty="0">
                <a:solidFill>
                  <a:srgbClr val="000000"/>
                </a:solidFill>
                <a:effectLst/>
                <a:latin typeface="Montserrat" panose="00000500000000000000" pitchFamily="2" charset="0"/>
              </a:rPr>
              <a:t>[</a:t>
            </a:r>
            <a:r>
              <a:rPr lang="en-US" sz="1200" b="0" i="1" dirty="0">
                <a:solidFill>
                  <a:srgbClr val="000000"/>
                </a:solidFill>
                <a:effectLst/>
                <a:latin typeface="Montserrat" panose="00000500000000000000" pitchFamily="2" charset="0"/>
              </a:rPr>
              <a:t>Move from group to group, offering support and feedback.]</a:t>
            </a:r>
            <a:endParaRPr lang="en-AU" b="0" i="0" dirty="0">
              <a:solidFill>
                <a:srgbClr val="000000"/>
              </a:solidFill>
              <a:effectLst/>
              <a:latin typeface="Montserrat" panose="00000500000000000000" pitchFamily="2" charset="0"/>
            </a:endParaRPr>
          </a:p>
        </p:txBody>
      </p:sp>
      <p:sp>
        <p:nvSpPr>
          <p:cNvPr id="4" name="Slide Number Placeholder 5">
            <a:extLst>
              <a:ext uri="{FF2B5EF4-FFF2-40B4-BE49-F238E27FC236}">
                <a16:creationId xmlns:a16="http://schemas.microsoft.com/office/drawing/2014/main" id="{21C18C59-E3EC-0667-9E03-2AB3FA20CF38}"/>
              </a:ext>
            </a:extLst>
          </p:cNvPr>
          <p:cNvSpPr>
            <a:spLocks noGrp="1"/>
          </p:cNvSpPr>
          <p:nvPr>
            <p:ph type="sldNum" sz="quarter" idx="5"/>
          </p:nvPr>
        </p:nvSpPr>
        <p:spPr/>
        <p:txBody>
          <a:bodyPr/>
          <a:lstStyle/>
          <a:p>
            <a:fld id="{B36E7EC0-9BE3-5541-9D76-7DE32A6C9D42}" type="slidenum">
              <a:rPr lang="en-US"/>
              <a:pPr/>
              <a:t>11</a:t>
            </a:fld>
            <a:endParaRPr lang="en-US"/>
          </a:p>
        </p:txBody>
      </p:sp>
      <p:sp>
        <p:nvSpPr>
          <p:cNvPr id="7" name="Slide Image Placeholder 6">
            <a:extLst>
              <a:ext uri="{FF2B5EF4-FFF2-40B4-BE49-F238E27FC236}">
                <a16:creationId xmlns:a16="http://schemas.microsoft.com/office/drawing/2014/main" id="{FA7C9296-BF44-CE1F-F055-4653C03CE0D0}"/>
              </a:ext>
            </a:extLst>
          </p:cNvPr>
          <p:cNvSpPr>
            <a:spLocks noGrp="1" noRot="1" noChangeAspect="1"/>
          </p:cNvSpPr>
          <p:nvPr>
            <p:ph type="sldImg"/>
          </p:nvPr>
        </p:nvSpPr>
        <p:spPr>
          <a:xfrm>
            <a:off x="777875" y="385763"/>
            <a:ext cx="5759450" cy="3240087"/>
          </a:xfrm>
        </p:spPr>
      </p:sp>
    </p:spTree>
    <p:extLst>
      <p:ext uri="{BB962C8B-B14F-4D97-AF65-F5344CB8AC3E}">
        <p14:creationId xmlns:p14="http://schemas.microsoft.com/office/powerpoint/2010/main" val="23674805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a:xfrm>
            <a:off x="731520" y="3625850"/>
            <a:ext cx="5852160" cy="6198781"/>
          </a:xfrm>
        </p:spPr>
        <p:txBody>
          <a:bodyPr>
            <a:normAutofit fontScale="77500" lnSpcReduction="20000"/>
          </a:bodyPr>
          <a:lstStyle/>
          <a:p>
            <a:pPr algn="l" rtl="0" fontAlgn="base">
              <a:lnSpc>
                <a:spcPts val="1538"/>
              </a:lnSpc>
              <a:buNone/>
            </a:pPr>
            <a:r>
              <a:rPr lang="en-AU" sz="1200" b="1" i="0" dirty="0">
                <a:solidFill>
                  <a:srgbClr val="000000"/>
                </a:solidFill>
                <a:effectLst/>
                <a:latin typeface="Montserrat" panose="00000500000000000000" pitchFamily="2" charset="0"/>
              </a:rPr>
              <a:t>Preparation</a:t>
            </a: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538"/>
              </a:lnSpc>
              <a:buNone/>
            </a:pPr>
            <a:r>
              <a:rPr lang="en-AU" sz="1200" b="0" i="0" dirty="0">
                <a:solidFill>
                  <a:srgbClr val="000000"/>
                </a:solidFill>
                <a:effectLst/>
                <a:latin typeface="Montserrat" panose="00000500000000000000" pitchFamily="2" charset="0"/>
              </a:rPr>
              <a:t>Slides 11 and 12 can be used if you want to include further modelling and rehearsal in your session. If you prefer not to include further modelling and rehearsal, skip to slide 13. </a:t>
            </a:r>
            <a:endParaRPr lang="en-AU" b="0" i="0" dirty="0">
              <a:solidFill>
                <a:srgbClr val="000000"/>
              </a:solidFill>
              <a:effectLst/>
              <a:latin typeface="Montserrat" panose="00000500000000000000" pitchFamily="2" charset="0"/>
            </a:endParaRPr>
          </a:p>
          <a:p>
            <a:pPr algn="l" rtl="0" fontAlgn="base">
              <a:lnSpc>
                <a:spcPts val="1538"/>
              </a:lnSpc>
              <a:buNone/>
            </a:pP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lvl="1" algn="l" rtl="0" fontAlgn="base">
              <a:lnSpc>
                <a:spcPct val="120000"/>
              </a:lnSpc>
              <a:buFont typeface="+mj-lt"/>
              <a:buAutoNum type="arabicPeriod"/>
            </a:pPr>
            <a:r>
              <a:rPr lang="en-AU" sz="1200" b="0" i="0" dirty="0">
                <a:solidFill>
                  <a:srgbClr val="000000"/>
                </a:solidFill>
                <a:effectLst/>
                <a:latin typeface="Montserrat" panose="00000500000000000000" pitchFamily="2" charset="0"/>
              </a:rPr>
              <a:t>Prepare to model rehearsing and receiving feedback from the other staff member </a:t>
            </a:r>
            <a:r>
              <a:rPr lang="en-AU" b="0" i="0" dirty="0">
                <a:solidFill>
                  <a:srgbClr val="000000"/>
                </a:solidFill>
                <a:effectLst/>
                <a:latin typeface="Montserrat" panose="00000500000000000000" pitchFamily="2" charset="0"/>
              </a:rPr>
              <a:t>referring to the steps in the facilitator notes and plan and script prepared. </a:t>
            </a:r>
            <a:r>
              <a:rPr lang="en-AU" sz="1200" kern="1200" dirty="0">
                <a:solidFill>
                  <a:schemeClr val="tx1"/>
                </a:solidFill>
                <a:effectLst/>
                <a:latin typeface="+mn-lt"/>
                <a:ea typeface="+mn-ea"/>
                <a:cs typeface="+mn-cs"/>
              </a:rPr>
              <a:t>When modelling the rehearsal, demonstrate how one person takes the role of the teacher and the other takes the role of the student. </a:t>
            </a:r>
            <a:endParaRPr lang="en-AU" b="0" i="0" dirty="0">
              <a:solidFill>
                <a:srgbClr val="000000"/>
              </a:solidFill>
              <a:effectLst/>
              <a:latin typeface="Montserrat" panose="00000500000000000000" pitchFamily="2" charset="0"/>
            </a:endParaRPr>
          </a:p>
          <a:p>
            <a:pPr lvl="1" algn="l" rtl="0" fontAlgn="base">
              <a:lnSpc>
                <a:spcPts val="1538"/>
              </a:lnSpc>
              <a:buFont typeface="+mj-lt"/>
              <a:buAutoNum type="arabicPeriod"/>
            </a:pPr>
            <a:r>
              <a:rPr lang="en-AU" sz="1200" b="0" i="0" dirty="0">
                <a:solidFill>
                  <a:srgbClr val="000000"/>
                </a:solidFill>
                <a:effectLst/>
                <a:latin typeface="Montserrat" panose="00000500000000000000" pitchFamily="2" charset="0"/>
              </a:rPr>
              <a:t>When participants observe their partner rehearsing, they’ll tick the checklist in section 2.1 of Chapter 17 of the handbook. Consider whether they’ll do this digitally or whether you need to print copies of the checklist for participants to use. </a:t>
            </a:r>
          </a:p>
          <a:p>
            <a:pPr lvl="1" algn="l" rtl="0" fontAlgn="base">
              <a:lnSpc>
                <a:spcPts val="1538"/>
              </a:lnSpc>
              <a:buFont typeface="+mj-lt"/>
              <a:buAutoNum type="arabicPeriod"/>
            </a:pPr>
            <a:endParaRPr lang="en-AU" sz="1200" b="0" i="0" dirty="0">
              <a:solidFill>
                <a:srgbClr val="000000"/>
              </a:solidFill>
              <a:effectLst/>
              <a:latin typeface="Montserrat" panose="00000500000000000000" pitchFamily="2" charset="0"/>
            </a:endParaRPr>
          </a:p>
          <a:p>
            <a:pPr algn="l" rtl="0" fontAlgn="base">
              <a:lnSpc>
                <a:spcPts val="1538"/>
              </a:lnSpc>
              <a:buNone/>
            </a:pPr>
            <a:r>
              <a:rPr lang="en-AU" sz="1200" b="1" i="0" dirty="0">
                <a:solidFill>
                  <a:srgbClr val="000000"/>
                </a:solidFill>
                <a:effectLst/>
                <a:latin typeface="Montserrat" panose="00000500000000000000" pitchFamily="2" charset="0"/>
              </a:rPr>
              <a:t>Facilitator notes</a:t>
            </a: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538"/>
              </a:lnSpc>
              <a:buNone/>
            </a:pPr>
            <a:r>
              <a:rPr lang="en-AU" sz="1200" b="0" i="0" dirty="0">
                <a:solidFill>
                  <a:srgbClr val="000000"/>
                </a:solidFill>
                <a:effectLst/>
                <a:latin typeface="Montserrat" panose="00000500000000000000" pitchFamily="2" charset="0"/>
              </a:rPr>
              <a:t>I'm going to model rehearsal and then you’ll take turns to rehearse your plan and script with a partner.  </a:t>
            </a:r>
            <a:endParaRPr lang="en-AU" b="0" i="0" dirty="0">
              <a:solidFill>
                <a:srgbClr val="000000"/>
              </a:solidFill>
              <a:effectLst/>
              <a:latin typeface="Montserrat" panose="00000500000000000000" pitchFamily="2" charset="0"/>
            </a:endParaRPr>
          </a:p>
          <a:p>
            <a:pPr algn="l" rtl="0" fontAlgn="base">
              <a:lnSpc>
                <a:spcPts val="1538"/>
              </a:lnSpc>
              <a:buNone/>
            </a:pP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538"/>
              </a:lnSpc>
              <a:buNone/>
            </a:pPr>
            <a:r>
              <a:rPr lang="en-AU" sz="1200" b="0" i="0" dirty="0">
                <a:solidFill>
                  <a:srgbClr val="000000"/>
                </a:solidFill>
                <a:effectLst/>
                <a:latin typeface="Montserrat" panose="00000500000000000000" pitchFamily="2" charset="0"/>
              </a:rPr>
              <a:t>The first 2 sentences on this slide are for when you provide feedback. Always refer to the elements for success, which are in section 2.1 of Chapter 17 of the handbook. Start with what you saw and heard, referring to the elements that you observed. Then continue with ‘I didn’t see/hear you … ’ and refer to the elements that can be added or refined. </a:t>
            </a:r>
            <a:endParaRPr lang="en-AU" b="0" i="0" dirty="0">
              <a:solidFill>
                <a:srgbClr val="000000"/>
              </a:solidFill>
              <a:effectLst/>
              <a:latin typeface="Montserrat" panose="00000500000000000000" pitchFamily="2" charset="0"/>
            </a:endParaRPr>
          </a:p>
          <a:p>
            <a:pPr algn="l" rtl="0" fontAlgn="base">
              <a:lnSpc>
                <a:spcPts val="1538"/>
              </a:lnSpc>
              <a:buNone/>
            </a:pP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538"/>
              </a:lnSpc>
              <a:buNone/>
            </a:pPr>
            <a:r>
              <a:rPr lang="en-AU" sz="1200" b="0" i="1" dirty="0">
                <a:solidFill>
                  <a:srgbClr val="000000"/>
                </a:solidFill>
                <a:effectLst/>
                <a:latin typeface="Montserrat" panose="00000500000000000000" pitchFamily="2" charset="0"/>
              </a:rPr>
              <a:t>[Model your rehearsal while the member of staff acts as the student and uses the checklist to record what they see and don’t see you doing. Then ask the member of staff to provide feedback using the sentence starters. If you have time, you can </a:t>
            </a:r>
            <a:r>
              <a:rPr lang="en-AU" b="0" i="1" dirty="0">
                <a:solidFill>
                  <a:srgbClr val="000000"/>
                </a:solidFill>
                <a:effectLst/>
                <a:latin typeface="Montserrat" panose="00000500000000000000" pitchFamily="2" charset="0"/>
              </a:rPr>
              <a:t>repeat the rehearsal incorporating the feedback provided.]</a:t>
            </a:r>
          </a:p>
          <a:p>
            <a:pPr algn="l" rtl="0" fontAlgn="base">
              <a:lnSpc>
                <a:spcPts val="1538"/>
              </a:lnSpc>
              <a:buNone/>
            </a:pPr>
            <a:endParaRPr lang="en-AU" b="0" i="1" dirty="0">
              <a:solidFill>
                <a:srgbClr val="000000"/>
              </a:solidFill>
              <a:effectLst/>
              <a:latin typeface="Montserrat" panose="00000500000000000000" pitchFamily="2" charset="0"/>
            </a:endParaRPr>
          </a:p>
          <a:p>
            <a:pPr algn="l" rtl="0" fontAlgn="base">
              <a:lnSpc>
                <a:spcPts val="1538"/>
              </a:lnSpc>
              <a:buNone/>
            </a:pPr>
            <a:r>
              <a:rPr lang="en-AU" sz="1200" b="0" i="1" dirty="0">
                <a:solidFill>
                  <a:srgbClr val="000000"/>
                </a:solidFill>
                <a:effectLst/>
                <a:latin typeface="Montserrat" panose="00000500000000000000" pitchFamily="2" charset="0"/>
              </a:rPr>
              <a:t>[Invite questions or feedback on your demonstration of rehearsal.]</a:t>
            </a:r>
            <a:endParaRPr lang="en-AU" b="0" i="1" dirty="0">
              <a:solidFill>
                <a:srgbClr val="000000"/>
              </a:solidFill>
              <a:effectLst/>
              <a:latin typeface="Montserrat" panose="00000500000000000000" pitchFamily="2" charset="0"/>
            </a:endParaRPr>
          </a:p>
          <a:p>
            <a:pPr algn="l" rtl="0" fontAlgn="base">
              <a:lnSpc>
                <a:spcPts val="1538"/>
              </a:lnSpc>
              <a:buNone/>
            </a:pP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538"/>
              </a:lnSpc>
              <a:buNone/>
            </a:pPr>
            <a:r>
              <a:rPr lang="en-AU" sz="1200" b="0" i="1" dirty="0">
                <a:solidFill>
                  <a:srgbClr val="000000"/>
                </a:solidFill>
                <a:effectLst/>
                <a:latin typeface="Montserrat" panose="00000500000000000000" pitchFamily="2" charset="0"/>
              </a:rPr>
              <a:t>[Before sending participants to their rehearsal areas, inform them of their expected return time. Each individual’s rehearsal should take around 5 minutes.]</a:t>
            </a:r>
            <a:endParaRPr lang="en-AU" b="0" i="1" dirty="0">
              <a:solidFill>
                <a:srgbClr val="000000"/>
              </a:solidFill>
              <a:effectLst/>
              <a:latin typeface="Montserrat" panose="00000500000000000000" pitchFamily="2" charset="0"/>
            </a:endParaRPr>
          </a:p>
          <a:p>
            <a:pPr algn="l" rtl="0" fontAlgn="base">
              <a:lnSpc>
                <a:spcPts val="1538"/>
              </a:lnSpc>
              <a:buNone/>
            </a:pP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538"/>
              </a:lnSpc>
              <a:buNone/>
            </a:pPr>
            <a:r>
              <a:rPr lang="en-AU" sz="1200" b="0" i="1" dirty="0">
                <a:solidFill>
                  <a:srgbClr val="000000"/>
                </a:solidFill>
                <a:effectLst/>
                <a:latin typeface="Montserrat" panose="00000500000000000000" pitchFamily="2" charset="0"/>
              </a:rPr>
              <a:t>[While people are rehearsing, observe as many people as possible. If time is available, you can encourage them to re-rehearse so that their refined practice becomes automatic.]</a:t>
            </a: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p:txBody>
      </p:sp>
      <p:sp>
        <p:nvSpPr>
          <p:cNvPr id="4" name="Slide Number Placeholder 5">
            <a:extLst>
              <a:ext uri="{FF2B5EF4-FFF2-40B4-BE49-F238E27FC236}">
                <a16:creationId xmlns:a16="http://schemas.microsoft.com/office/drawing/2014/main" id="{21C18C59-E3EC-0667-9E03-2AB3FA20CF38}"/>
              </a:ext>
            </a:extLst>
          </p:cNvPr>
          <p:cNvSpPr>
            <a:spLocks noGrp="1"/>
          </p:cNvSpPr>
          <p:nvPr>
            <p:ph type="sldNum" sz="quarter" idx="5"/>
          </p:nvPr>
        </p:nvSpPr>
        <p:spPr/>
        <p:txBody>
          <a:bodyPr/>
          <a:lstStyle/>
          <a:p>
            <a:fld id="{B36E7EC0-9BE3-5541-9D76-7DE32A6C9D42}" type="slidenum">
              <a:rPr lang="en-US"/>
              <a:pPr/>
              <a:t>12</a:t>
            </a:fld>
            <a:endParaRPr lang="en-US"/>
          </a:p>
        </p:txBody>
      </p:sp>
      <p:sp>
        <p:nvSpPr>
          <p:cNvPr id="8" name="Slide Image Placeholder 7">
            <a:extLst>
              <a:ext uri="{FF2B5EF4-FFF2-40B4-BE49-F238E27FC236}">
                <a16:creationId xmlns:a16="http://schemas.microsoft.com/office/drawing/2014/main" id="{593DB2CF-E690-FEA9-582F-2C5AE956FA63}"/>
              </a:ext>
            </a:extLst>
          </p:cNvPr>
          <p:cNvSpPr>
            <a:spLocks noGrp="1" noRot="1" noChangeAspect="1"/>
          </p:cNvSpPr>
          <p:nvPr>
            <p:ph type="sldImg"/>
          </p:nvPr>
        </p:nvSpPr>
        <p:spPr>
          <a:xfrm>
            <a:off x="777875" y="385763"/>
            <a:ext cx="5759450" cy="3240087"/>
          </a:xfrm>
        </p:spPr>
      </p:sp>
    </p:spTree>
    <p:extLst>
      <p:ext uri="{BB962C8B-B14F-4D97-AF65-F5344CB8AC3E}">
        <p14:creationId xmlns:p14="http://schemas.microsoft.com/office/powerpoint/2010/main" val="13861146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pPr algn="l" rtl="0" fontAlgn="base">
              <a:lnSpc>
                <a:spcPts val="1538"/>
              </a:lnSpc>
              <a:buNone/>
            </a:pPr>
            <a:r>
              <a:rPr lang="en-AU" sz="1200" b="1" i="0" dirty="0">
                <a:solidFill>
                  <a:srgbClr val="000000"/>
                </a:solidFill>
                <a:effectLst/>
                <a:latin typeface="Montserrat" panose="00000500000000000000" pitchFamily="2" charset="0"/>
              </a:rPr>
              <a:t>Preparation</a:t>
            </a:r>
            <a:r>
              <a:rPr lang="en-AU" sz="1200" b="0" i="0" dirty="0">
                <a:solidFill>
                  <a:srgbClr val="000000"/>
                </a:solidFill>
                <a:effectLst/>
                <a:latin typeface="Montserrat" panose="00000500000000000000" pitchFamily="2" charset="0"/>
              </a:rPr>
              <a:t> </a:t>
            </a:r>
          </a:p>
          <a:p>
            <a:pPr marL="215900" lvl="1" indent="-215900" fontAlgn="base">
              <a:lnSpc>
                <a:spcPts val="1538"/>
              </a:lnSpc>
            </a:pPr>
            <a:r>
              <a:rPr lang="en-AU" sz="1200" b="0" i="0" dirty="0">
                <a:solidFill>
                  <a:srgbClr val="000000"/>
                </a:solidFill>
                <a:effectLst/>
                <a:latin typeface="Montserrat"/>
              </a:rPr>
              <a:t>Outline to participants the follow-up support available after the session, and when participants practise </a:t>
            </a:r>
            <a:r>
              <a:rPr lang="en-AU" sz="1200" dirty="0">
                <a:solidFill>
                  <a:srgbClr val="000000"/>
                </a:solidFill>
                <a:latin typeface="Montserrat"/>
              </a:rPr>
              <a:t>deliberate pause</a:t>
            </a:r>
            <a:r>
              <a:rPr lang="en-AU" sz="1200" b="0" i="0" dirty="0">
                <a:solidFill>
                  <a:srgbClr val="000000"/>
                </a:solidFill>
                <a:effectLst/>
                <a:latin typeface="Montserrat"/>
              </a:rPr>
              <a:t> in their classrooms. For example, you can tell them: </a:t>
            </a:r>
          </a:p>
          <a:p>
            <a:pPr marL="516255" marR="0" lvl="2" indent="-228600" algn="l" defTabSz="914400" rtl="0" eaLnBrk="1" fontAlgn="base" latinLnBrk="0" hangingPunct="1">
              <a:lnSpc>
                <a:spcPts val="1538"/>
              </a:lnSpc>
              <a:spcBef>
                <a:spcPts val="0"/>
              </a:spcBef>
              <a:spcAft>
                <a:spcPts val="0"/>
              </a:spcAft>
              <a:buClrTx/>
              <a:buSzTx/>
              <a:buFont typeface="+mj-lt"/>
              <a:buAutoNum type="alphaLcParenR"/>
              <a:tabLst/>
              <a:defRPr/>
            </a:pPr>
            <a:r>
              <a:rPr lang="en-AU" sz="1200" b="0" i="0" dirty="0">
                <a:solidFill>
                  <a:srgbClr val="000000"/>
                </a:solidFill>
                <a:effectLst/>
                <a:latin typeface="Montserrat"/>
              </a:rPr>
              <a:t>Who can</a:t>
            </a:r>
            <a:r>
              <a:rPr lang="en-AU" sz="1200" dirty="0">
                <a:solidFill>
                  <a:srgbClr val="000000"/>
                </a:solidFill>
                <a:latin typeface="Montserrat"/>
              </a:rPr>
              <a:t> observe, mentioning AERO’s classroom management observation tool: </a:t>
            </a:r>
            <a:r>
              <a:rPr lang="en-AU" sz="1200" u="sng" kern="1200" dirty="0">
                <a:solidFill>
                  <a:schemeClr val="tx1"/>
                </a:solidFill>
                <a:effectLst/>
                <a:latin typeface="+mn-lt"/>
                <a:ea typeface="+mn-ea"/>
                <a:cs typeface="+mn-cs"/>
                <a:hlinkClick r:id="rId3"/>
              </a:rPr>
              <a:t>https://www.edresearch.edu.au/guides-resources/practice-resources/deliberate-pause-classroom-management-observation-tool</a:t>
            </a:r>
            <a:r>
              <a:rPr lang="en-AU" sz="1200" u="sng" kern="1200" dirty="0">
                <a:solidFill>
                  <a:schemeClr val="tx1"/>
                </a:solidFill>
                <a:effectLst/>
                <a:latin typeface="+mn-lt"/>
                <a:ea typeface="+mn-ea"/>
                <a:cs typeface="+mn-cs"/>
              </a:rPr>
              <a:t>.</a:t>
            </a:r>
            <a:endParaRPr lang="en-AU" sz="1200" kern="1200" dirty="0">
              <a:solidFill>
                <a:srgbClr val="000000"/>
              </a:solidFill>
              <a:effectLst/>
              <a:latin typeface="Montserrat"/>
              <a:ea typeface="+mn-ea"/>
              <a:cs typeface="+mn-cs"/>
            </a:endParaRPr>
          </a:p>
          <a:p>
            <a:pPr marL="516255" marR="0" lvl="2" indent="-228600" algn="l" defTabSz="914400" rtl="0" eaLnBrk="1" fontAlgn="base" latinLnBrk="0" hangingPunct="1">
              <a:lnSpc>
                <a:spcPts val="1538"/>
              </a:lnSpc>
              <a:spcBef>
                <a:spcPts val="0"/>
              </a:spcBef>
              <a:spcAft>
                <a:spcPts val="0"/>
              </a:spcAft>
              <a:buClrTx/>
              <a:buSzTx/>
              <a:buFont typeface="+mj-lt"/>
              <a:buAutoNum type="alphaLcParenR"/>
              <a:tabLst/>
              <a:defRPr/>
            </a:pPr>
            <a:r>
              <a:rPr lang="en-AU" sz="1200" dirty="0">
                <a:solidFill>
                  <a:srgbClr val="000000"/>
                </a:solidFill>
                <a:latin typeface="Montserrat"/>
              </a:rPr>
              <a:t>Who they can talk to and se</a:t>
            </a:r>
            <a:r>
              <a:rPr lang="en-AU" sz="1200" b="0" i="0" dirty="0">
                <a:solidFill>
                  <a:srgbClr val="000000"/>
                </a:solidFill>
                <a:effectLst/>
                <a:latin typeface="Montserrat" panose="00000500000000000000" pitchFamily="2" charset="0"/>
              </a:rPr>
              <a:t>ek advice from.  </a:t>
            </a:r>
          </a:p>
          <a:p>
            <a:pPr marL="516255" marR="0" lvl="2" indent="-228600" algn="l" defTabSz="914400" rtl="0" eaLnBrk="1" fontAlgn="base" latinLnBrk="0" hangingPunct="1">
              <a:lnSpc>
                <a:spcPts val="1538"/>
              </a:lnSpc>
              <a:spcBef>
                <a:spcPts val="0"/>
              </a:spcBef>
              <a:spcAft>
                <a:spcPts val="0"/>
              </a:spcAft>
              <a:buClrTx/>
              <a:buSzTx/>
              <a:buFont typeface="+mj-lt"/>
              <a:buAutoNum type="alphaLcParenR"/>
              <a:tabLst/>
              <a:defRPr/>
            </a:pPr>
            <a:r>
              <a:rPr lang="en-AU" sz="1200" dirty="0">
                <a:solidFill>
                  <a:srgbClr val="000000"/>
                </a:solidFill>
                <a:latin typeface="Montserrat"/>
              </a:rPr>
              <a:t>About the checklists in the handbook and AERO’s video examples of practice: </a:t>
            </a:r>
            <a:r>
              <a:rPr lang="en-AU" sz="1200" u="sng" kern="1200" dirty="0">
                <a:solidFill>
                  <a:schemeClr val="tx1"/>
                </a:solidFill>
                <a:effectLst/>
                <a:latin typeface="+mn-lt"/>
                <a:ea typeface="+mn-ea"/>
                <a:cs typeface="+mn-cs"/>
                <a:hlinkClick r:id="rId4"/>
              </a:rPr>
              <a:t>https://www.edresearch.edu.au/guides-resources/videos/deliberate-pause-classroom-management-skill</a:t>
            </a:r>
            <a:r>
              <a:rPr lang="en-AU" sz="1200" u="sng" kern="1200" dirty="0">
                <a:solidFill>
                  <a:schemeClr val="tx1"/>
                </a:solidFill>
                <a:effectLst/>
                <a:latin typeface="+mn-lt"/>
                <a:ea typeface="+mn-ea"/>
                <a:cs typeface="+mn-cs"/>
              </a:rPr>
              <a:t>.</a:t>
            </a:r>
            <a:endParaRPr lang="en-AU" sz="1200" dirty="0">
              <a:solidFill>
                <a:srgbClr val="000000"/>
              </a:solidFill>
              <a:latin typeface="Montserrat"/>
            </a:endParaRPr>
          </a:p>
          <a:p>
            <a:pPr lvl="1" algn="l" rtl="0" fontAlgn="base">
              <a:lnSpc>
                <a:spcPts val="1538"/>
              </a:lnSpc>
              <a:buFont typeface="+mj-lt"/>
              <a:buAutoNum type="arabicPeriod" startAt="2"/>
            </a:pPr>
            <a:r>
              <a:rPr lang="en-AU" sz="1200" dirty="0">
                <a:solidFill>
                  <a:srgbClr val="000000"/>
                </a:solidFill>
                <a:latin typeface="Montserrat"/>
              </a:rPr>
              <a:t>To guide f</a:t>
            </a:r>
            <a:r>
              <a:rPr lang="en-AU" sz="1200" b="0" i="0" dirty="0">
                <a:solidFill>
                  <a:srgbClr val="000000"/>
                </a:solidFill>
                <a:effectLst/>
                <a:latin typeface="Montserrat" panose="00000500000000000000" pitchFamily="2" charset="0"/>
              </a:rPr>
              <a:t>uture sessions and identify additional support needs, prepare ways to collect participants' responses to the questions on this slide (anonymously, if preferred), such as sticky notes or an online survey.  </a:t>
            </a:r>
          </a:p>
          <a:p>
            <a:pPr lvl="1" algn="l" rtl="0" fontAlgn="base">
              <a:lnSpc>
                <a:spcPts val="1538"/>
              </a:lnSpc>
              <a:buFont typeface="+mj-lt"/>
              <a:buAutoNum type="arabicPeriod" startAt="2"/>
            </a:pPr>
            <a:r>
              <a:rPr lang="en-AU" sz="1200" b="0" i="0" dirty="0">
                <a:solidFill>
                  <a:srgbClr val="000000"/>
                </a:solidFill>
                <a:effectLst/>
                <a:latin typeface="Montserrat" panose="00000500000000000000" pitchFamily="2" charset="0"/>
              </a:rPr>
              <a:t>Prepare an email, to be sent after the session, reminding participants of the support available to them, including hyperlinks to relevant resources. </a:t>
            </a:r>
          </a:p>
          <a:p>
            <a:endParaRPr lang="en-AU" sz="1200" b="1" noProof="0" dirty="0"/>
          </a:p>
          <a:p>
            <a:pPr rtl="0" fontAlgn="base"/>
            <a:r>
              <a:rPr lang="en-AU" sz="1200" b="1" i="0" kern="1200" dirty="0">
                <a:solidFill>
                  <a:schemeClr val="tx1"/>
                </a:solidFill>
                <a:effectLst/>
                <a:latin typeface="+mn-lt"/>
                <a:ea typeface="+mn-ea"/>
                <a:cs typeface="+mn-cs"/>
              </a:rPr>
              <a:t>Facilitator notes</a:t>
            </a:r>
            <a:r>
              <a:rPr lang="en-AU" sz="1200" b="0" i="0" kern="1200" dirty="0">
                <a:solidFill>
                  <a:schemeClr val="tx1"/>
                </a:solidFill>
                <a:effectLst/>
                <a:latin typeface="+mn-lt"/>
                <a:ea typeface="+mn-ea"/>
                <a:cs typeface="+mn-cs"/>
              </a:rPr>
              <a:t> </a:t>
            </a:r>
          </a:p>
          <a:p>
            <a:pPr rtl="0" fontAlgn="base"/>
            <a:r>
              <a:rPr lang="en-US" sz="1200" b="0" i="1" kern="1200" dirty="0">
                <a:solidFill>
                  <a:schemeClr val="tx1"/>
                </a:solidFill>
                <a:effectLst/>
                <a:latin typeface="+mn-lt"/>
                <a:ea typeface="+mn-ea"/>
                <a:cs typeface="+mn-cs"/>
              </a:rPr>
              <a:t>[Remind participants of the support available to them after the session as they continue to develop their deliberate pause.]</a:t>
            </a:r>
            <a:endParaRPr lang="en-AU" sz="1200" b="0" i="0" kern="1200" dirty="0">
              <a:solidFill>
                <a:schemeClr val="tx1"/>
              </a:solidFill>
              <a:effectLst/>
              <a:latin typeface="+mn-lt"/>
              <a:ea typeface="+mn-ea"/>
              <a:cs typeface="+mn-cs"/>
            </a:endParaRPr>
          </a:p>
          <a:p>
            <a:pPr rtl="0" fontAlgn="base"/>
            <a:r>
              <a:rPr lang="en-AU" sz="1200" b="0" i="0" kern="1200" dirty="0">
                <a:solidFill>
                  <a:schemeClr val="tx1"/>
                </a:solidFill>
                <a:effectLst/>
                <a:latin typeface="+mn-lt"/>
                <a:ea typeface="+mn-ea"/>
                <a:cs typeface="+mn-cs"/>
              </a:rPr>
              <a:t> </a:t>
            </a:r>
          </a:p>
          <a:p>
            <a:pPr rtl="0" fontAlgn="base"/>
            <a:r>
              <a:rPr lang="en-AU" sz="1200" b="0" i="1" kern="1200" dirty="0">
                <a:solidFill>
                  <a:schemeClr val="tx1"/>
                </a:solidFill>
                <a:effectLst/>
                <a:latin typeface="+mn-lt"/>
                <a:ea typeface="+mn-ea"/>
                <a:cs typeface="+mn-cs"/>
              </a:rPr>
              <a:t>[Give participants a few minutes to discuss the reflection questions. Then invite participants to share learning with the whole group.]</a:t>
            </a:r>
          </a:p>
          <a:p>
            <a:pPr rtl="0" fontAlgn="base"/>
            <a:endParaRPr lang="en-AU" sz="1200" b="0" i="0" kern="1200" dirty="0">
              <a:solidFill>
                <a:schemeClr val="tx1"/>
              </a:solidFill>
              <a:effectLst/>
              <a:latin typeface="+mn-lt"/>
              <a:ea typeface="+mn-ea"/>
              <a:cs typeface="+mn-cs"/>
            </a:endParaRPr>
          </a:p>
          <a:p>
            <a:pPr rtl="0" fontAlgn="base"/>
            <a:r>
              <a:rPr lang="en-AU" sz="1200" b="0" i="1" kern="1200" dirty="0">
                <a:solidFill>
                  <a:schemeClr val="tx1"/>
                </a:solidFill>
                <a:effectLst/>
                <a:latin typeface="+mn-lt"/>
                <a:ea typeface="+mn-ea"/>
                <a:cs typeface="+mn-cs"/>
              </a:rPr>
              <a:t>[Wrap up and thank participants for attending the session.]</a:t>
            </a:r>
          </a:p>
        </p:txBody>
      </p:sp>
      <p:sp>
        <p:nvSpPr>
          <p:cNvPr id="6" name="Slide Number Placeholder 5"/>
          <p:cNvSpPr>
            <a:spLocks noGrp="1"/>
          </p:cNvSpPr>
          <p:nvPr>
            <p:ph type="sldNum" sz="quarter" idx="5"/>
          </p:nvPr>
        </p:nvSpPr>
        <p:spPr/>
        <p:txBody>
          <a:bodyPr/>
          <a:lstStyle/>
          <a:p>
            <a:fld id="{B36E7EC0-9BE3-5541-9D76-7DE32A6C9D42}" type="slidenum">
              <a:rPr lang="en-US" smtClean="0"/>
              <a:pPr/>
              <a:t>13</a:t>
            </a:fld>
            <a:endParaRPr lang="en-US"/>
          </a:p>
        </p:txBody>
      </p:sp>
      <p:sp>
        <p:nvSpPr>
          <p:cNvPr id="10" name="Slide Image Placeholder 9">
            <a:extLst>
              <a:ext uri="{FF2B5EF4-FFF2-40B4-BE49-F238E27FC236}">
                <a16:creationId xmlns:a16="http://schemas.microsoft.com/office/drawing/2014/main" id="{8F74E9BD-A138-29AA-14F8-85248B0A8A22}"/>
              </a:ext>
            </a:extLst>
          </p:cNvPr>
          <p:cNvSpPr>
            <a:spLocks noGrp="1" noRot="1" noChangeAspect="1"/>
          </p:cNvSpPr>
          <p:nvPr>
            <p:ph type="sldImg"/>
          </p:nvPr>
        </p:nvSpPr>
        <p:spPr>
          <a:xfrm>
            <a:off x="777875" y="385763"/>
            <a:ext cx="5759450" cy="3240087"/>
          </a:xfrm>
        </p:spPr>
      </p:sp>
    </p:spTree>
    <p:extLst>
      <p:ext uri="{BB962C8B-B14F-4D97-AF65-F5344CB8AC3E}">
        <p14:creationId xmlns:p14="http://schemas.microsoft.com/office/powerpoint/2010/main" val="43184163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lvl="0"/>
            <a:r>
              <a:rPr lang="en-AU"/>
              <a:t>More copyright information: https://creativecommons.org/licenses/by/4.0/deed.en</a:t>
            </a:r>
            <a:endParaRPr lang="en-US"/>
          </a:p>
        </p:txBody>
      </p:sp>
      <p:sp>
        <p:nvSpPr>
          <p:cNvPr id="6" name="Slide Number Placeholder 5"/>
          <p:cNvSpPr>
            <a:spLocks noGrp="1"/>
          </p:cNvSpPr>
          <p:nvPr>
            <p:ph type="sldNum" sz="quarter" idx="5"/>
          </p:nvPr>
        </p:nvSpPr>
        <p:spPr/>
        <p:txBody>
          <a:bodyPr/>
          <a:lstStyle/>
          <a:p>
            <a:fld id="{B36E7EC0-9BE3-5541-9D76-7DE32A6C9D42}" type="slidenum">
              <a:rPr lang="en-AU" noProof="0" smtClean="0"/>
              <a:pPr/>
              <a:t>14</a:t>
            </a:fld>
            <a:endParaRPr lang="en-AU" noProof="0"/>
          </a:p>
        </p:txBody>
      </p:sp>
      <p:sp>
        <p:nvSpPr>
          <p:cNvPr id="9" name="Slide Image Placeholder 8">
            <a:extLst>
              <a:ext uri="{FF2B5EF4-FFF2-40B4-BE49-F238E27FC236}">
                <a16:creationId xmlns:a16="http://schemas.microsoft.com/office/drawing/2014/main" id="{404BC7F6-0F16-E30B-E714-7E603088EC3F}"/>
              </a:ext>
            </a:extLst>
          </p:cNvPr>
          <p:cNvSpPr>
            <a:spLocks noGrp="1" noRot="1" noChangeAspect="1"/>
          </p:cNvSpPr>
          <p:nvPr>
            <p:ph type="sldImg"/>
          </p:nvPr>
        </p:nvSpPr>
        <p:spPr>
          <a:xfrm>
            <a:off x="777875" y="385763"/>
            <a:ext cx="5759450" cy="3240087"/>
          </a:xfrm>
        </p:spPr>
      </p:sp>
    </p:spTree>
    <p:extLst>
      <p:ext uri="{BB962C8B-B14F-4D97-AF65-F5344CB8AC3E}">
        <p14:creationId xmlns:p14="http://schemas.microsoft.com/office/powerpoint/2010/main" val="1183327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Intro">
    <p:bg>
      <p:bgPr>
        <a:solidFill>
          <a:srgbClr val="00000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E0A170-1A62-9702-7C33-30CC76BBD575}"/>
              </a:ext>
            </a:extLst>
          </p:cNvPr>
          <p:cNvSpPr>
            <a:spLocks noGrp="1"/>
          </p:cNvSpPr>
          <p:nvPr>
            <p:ph type="title"/>
          </p:nvPr>
        </p:nvSpPr>
        <p:spPr>
          <a:xfrm>
            <a:off x="613228" y="479195"/>
            <a:ext cx="10515600" cy="568874"/>
          </a:xfrm>
        </p:spPr>
        <p:txBody>
          <a:bodyPr anchor="t" anchorCtr="0">
            <a:spAutoFit/>
          </a:bodyPr>
          <a:lstStyle>
            <a:lvl1pPr>
              <a:lnSpc>
                <a:spcPct val="120000"/>
              </a:lnSpc>
              <a:defRPr b="0">
                <a:solidFill>
                  <a:schemeClr val="bg1"/>
                </a:solidFill>
                <a:latin typeface="Montserrat" panose="00000500000000000000" pitchFamily="2" charset="0"/>
              </a:defRPr>
            </a:lvl1pPr>
          </a:lstStyle>
          <a:p>
            <a:r>
              <a:rPr lang="en-US" noProof="0"/>
              <a:t>Click to edit Master title style</a:t>
            </a:r>
            <a:endParaRPr lang="en-AU" noProof="0"/>
          </a:p>
        </p:txBody>
      </p:sp>
    </p:spTree>
    <p:extLst>
      <p:ext uri="{BB962C8B-B14F-4D97-AF65-F5344CB8AC3E}">
        <p14:creationId xmlns:p14="http://schemas.microsoft.com/office/powerpoint/2010/main" val="4002513308"/>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E0A170-1A62-9702-7C33-30CC76BBD575}"/>
              </a:ext>
            </a:extLst>
          </p:cNvPr>
          <p:cNvSpPr>
            <a:spLocks noGrp="1"/>
          </p:cNvSpPr>
          <p:nvPr>
            <p:ph type="title"/>
          </p:nvPr>
        </p:nvSpPr>
        <p:spPr>
          <a:xfrm>
            <a:off x="635000" y="620713"/>
            <a:ext cx="10515600" cy="5562373"/>
          </a:xfrm>
        </p:spPr>
        <p:txBody>
          <a:bodyPr>
            <a:noAutofit/>
          </a:bodyPr>
          <a:lstStyle>
            <a:lvl1pPr>
              <a:defRPr sz="5400" b="1">
                <a:latin typeface="Montserrat" panose="00000500000000000000" pitchFamily="2" charset="0"/>
              </a:defRPr>
            </a:lvl1pPr>
          </a:lstStyle>
          <a:p>
            <a:r>
              <a:rPr lang="en-US" noProof="0"/>
              <a:t>Click to edit Master title style</a:t>
            </a:r>
            <a:endParaRPr lang="en-AU" noProof="0"/>
          </a:p>
        </p:txBody>
      </p:sp>
    </p:spTree>
    <p:extLst>
      <p:ext uri="{BB962C8B-B14F-4D97-AF65-F5344CB8AC3E}">
        <p14:creationId xmlns:p14="http://schemas.microsoft.com/office/powerpoint/2010/main" val="598158901"/>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cSld name="Acknowledgement of Country">
    <p:bg>
      <p:bgPr>
        <a:solidFill>
          <a:schemeClr val="accent1"/>
        </a:solidFill>
        <a:effectLst/>
      </p:bgPr>
    </p:bg>
    <p:spTree>
      <p:nvGrpSpPr>
        <p:cNvPr id="1" name=""/>
        <p:cNvGrpSpPr/>
        <p:nvPr/>
      </p:nvGrpSpPr>
      <p:grpSpPr>
        <a:xfrm>
          <a:off x="0" y="0"/>
          <a:ext cx="0" cy="0"/>
          <a:chOff x="0" y="0"/>
          <a:chExt cx="0" cy="0"/>
        </a:xfrm>
      </p:grpSpPr>
      <p:sp>
        <p:nvSpPr>
          <p:cNvPr id="2" name="Text Placeholder 8">
            <a:extLst>
              <a:ext uri="{FF2B5EF4-FFF2-40B4-BE49-F238E27FC236}">
                <a16:creationId xmlns:a16="http://schemas.microsoft.com/office/drawing/2014/main" id="{7999F807-1FB2-A8ED-2947-2E794F269C0A}"/>
              </a:ext>
            </a:extLst>
          </p:cNvPr>
          <p:cNvSpPr>
            <a:spLocks noGrp="1"/>
          </p:cNvSpPr>
          <p:nvPr>
            <p:ph type="body" sz="quarter" idx="14" hasCustomPrompt="1"/>
          </p:nvPr>
        </p:nvSpPr>
        <p:spPr>
          <a:xfrm>
            <a:off x="2343150" y="2195513"/>
            <a:ext cx="7505700" cy="3141662"/>
          </a:xfrm>
        </p:spPr>
        <p:txBody>
          <a:bodyPr anchor="ctr" anchorCtr="0">
            <a:normAutofit/>
          </a:bodyPr>
          <a:lstStyle>
            <a:lvl1pPr algn="ctr">
              <a:defRPr sz="2000">
                <a:solidFill>
                  <a:schemeClr val="bg1"/>
                </a:solidFill>
              </a:defRPr>
            </a:lvl1pPr>
          </a:lstStyle>
          <a:p>
            <a:pPr lvl="0"/>
            <a:r>
              <a:rPr lang="en-AU" noProof="0"/>
              <a:t>Type your Acknowledgement of Country here.</a:t>
            </a:r>
          </a:p>
        </p:txBody>
      </p:sp>
      <p:sp>
        <p:nvSpPr>
          <p:cNvPr id="4" name="Title 6">
            <a:extLst>
              <a:ext uri="{FF2B5EF4-FFF2-40B4-BE49-F238E27FC236}">
                <a16:creationId xmlns:a16="http://schemas.microsoft.com/office/drawing/2014/main" id="{31898CA9-D4D2-1EAF-CBC9-FF62D7DDFDE8}"/>
              </a:ext>
            </a:extLst>
          </p:cNvPr>
          <p:cNvSpPr>
            <a:spLocks noGrp="1"/>
          </p:cNvSpPr>
          <p:nvPr>
            <p:ph type="title" hasCustomPrompt="1"/>
          </p:nvPr>
        </p:nvSpPr>
        <p:spPr>
          <a:xfrm>
            <a:off x="631595" y="403210"/>
            <a:ext cx="10922000" cy="760567"/>
          </a:xfrm>
          <a:prstGeom prst="rect">
            <a:avLst/>
          </a:prstGeom>
        </p:spPr>
        <p:txBody>
          <a:bodyPr/>
          <a:lstStyle>
            <a:lvl1pPr algn="l">
              <a:defRPr sz="2800" b="1" i="0" baseline="0">
                <a:solidFill>
                  <a:schemeClr val="bg1"/>
                </a:solidFill>
                <a:latin typeface="Montserrat" panose="00000500000000000000" pitchFamily="2" charset="0"/>
              </a:defRPr>
            </a:lvl1pPr>
          </a:lstStyle>
          <a:p>
            <a:r>
              <a:rPr lang="en-AU" noProof="0"/>
              <a:t>Click to add title</a:t>
            </a:r>
          </a:p>
        </p:txBody>
      </p:sp>
    </p:spTree>
    <p:extLst>
      <p:ext uri="{BB962C8B-B14F-4D97-AF65-F5344CB8AC3E}">
        <p14:creationId xmlns:p14="http://schemas.microsoft.com/office/powerpoint/2010/main" val="445981220"/>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Half image">
    <p:bg>
      <p:bgPr>
        <a:solidFill>
          <a:srgbClr val="F2EAE0"/>
        </a:solidFill>
        <a:effectLst/>
      </p:bgPr>
    </p:bg>
    <p:spTree>
      <p:nvGrpSpPr>
        <p:cNvPr id="1" name=""/>
        <p:cNvGrpSpPr/>
        <p:nvPr/>
      </p:nvGrpSpPr>
      <p:grpSpPr>
        <a:xfrm>
          <a:off x="0" y="0"/>
          <a:ext cx="0" cy="0"/>
          <a:chOff x="0" y="0"/>
          <a:chExt cx="0" cy="0"/>
        </a:xfrm>
      </p:grpSpPr>
      <p:sp>
        <p:nvSpPr>
          <p:cNvPr id="5" name="Picture Placeholder 8">
            <a:extLst>
              <a:ext uri="{FF2B5EF4-FFF2-40B4-BE49-F238E27FC236}">
                <a16:creationId xmlns:a16="http://schemas.microsoft.com/office/drawing/2014/main" id="{72FE8F3E-235A-429E-BA6F-F86BC4FC8F6A}"/>
              </a:ext>
            </a:extLst>
          </p:cNvPr>
          <p:cNvSpPr>
            <a:spLocks noGrp="1"/>
          </p:cNvSpPr>
          <p:nvPr>
            <p:ph type="pic" sz="quarter" idx="11"/>
          </p:nvPr>
        </p:nvSpPr>
        <p:spPr>
          <a:xfrm>
            <a:off x="6795436" y="0"/>
            <a:ext cx="5396564" cy="6858000"/>
          </a:xfrm>
          <a:custGeom>
            <a:avLst/>
            <a:gdLst>
              <a:gd name="connsiteX0" fmla="*/ 0 w 3870190"/>
              <a:gd name="connsiteY0" fmla="*/ 0 h 3429000"/>
              <a:gd name="connsiteX1" fmla="*/ 3870190 w 3870190"/>
              <a:gd name="connsiteY1" fmla="*/ 0 h 3429000"/>
              <a:gd name="connsiteX2" fmla="*/ 3870190 w 3870190"/>
              <a:gd name="connsiteY2" fmla="*/ 3429000 h 3429000"/>
              <a:gd name="connsiteX3" fmla="*/ 0 w 3870190"/>
              <a:gd name="connsiteY3" fmla="*/ 3429000 h 3429000"/>
            </a:gdLst>
            <a:ahLst/>
            <a:cxnLst>
              <a:cxn ang="0">
                <a:pos x="connsiteX0" y="connsiteY0"/>
              </a:cxn>
              <a:cxn ang="0">
                <a:pos x="connsiteX1" y="connsiteY1"/>
              </a:cxn>
              <a:cxn ang="0">
                <a:pos x="connsiteX2" y="connsiteY2"/>
              </a:cxn>
              <a:cxn ang="0">
                <a:pos x="connsiteX3" y="connsiteY3"/>
              </a:cxn>
            </a:cxnLst>
            <a:rect l="l" t="t" r="r" b="b"/>
            <a:pathLst>
              <a:path w="3870190" h="3429000">
                <a:moveTo>
                  <a:pt x="0" y="0"/>
                </a:moveTo>
                <a:lnTo>
                  <a:pt x="3870190" y="0"/>
                </a:lnTo>
                <a:lnTo>
                  <a:pt x="3870190" y="3429000"/>
                </a:lnTo>
                <a:lnTo>
                  <a:pt x="0" y="3429000"/>
                </a:lnTo>
                <a:close/>
              </a:path>
            </a:pathLst>
          </a:custGeom>
        </p:spPr>
        <p:txBody>
          <a:bodyPr wrap="square">
            <a:noAutofit/>
          </a:bodyPr>
          <a:lstStyle/>
          <a:p>
            <a:r>
              <a:rPr lang="en-US" noProof="0"/>
              <a:t>Click icon to add picture</a:t>
            </a:r>
            <a:endParaRPr lang="en-AU" noProof="0"/>
          </a:p>
        </p:txBody>
      </p:sp>
      <p:sp>
        <p:nvSpPr>
          <p:cNvPr id="2" name="Title 6">
            <a:extLst>
              <a:ext uri="{FF2B5EF4-FFF2-40B4-BE49-F238E27FC236}">
                <a16:creationId xmlns:a16="http://schemas.microsoft.com/office/drawing/2014/main" id="{D71C2999-4C4B-65A2-50A6-04615128DCED}"/>
              </a:ext>
            </a:extLst>
          </p:cNvPr>
          <p:cNvSpPr>
            <a:spLocks noGrp="1"/>
          </p:cNvSpPr>
          <p:nvPr>
            <p:ph type="title" hasCustomPrompt="1"/>
          </p:nvPr>
        </p:nvSpPr>
        <p:spPr>
          <a:xfrm>
            <a:off x="631595" y="856476"/>
            <a:ext cx="4893306"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7EAAE5A-2BDB-E1F9-2FE8-5B20A69FC55A}"/>
              </a:ext>
            </a:extLst>
          </p:cNvPr>
          <p:cNvSpPr>
            <a:spLocks noGrp="1"/>
          </p:cNvSpPr>
          <p:nvPr>
            <p:ph type="body" sz="quarter" idx="12"/>
          </p:nvPr>
        </p:nvSpPr>
        <p:spPr>
          <a:xfrm>
            <a:off x="631596" y="1617043"/>
            <a:ext cx="4893306" cy="4716379"/>
          </a:xfrm>
        </p:spPr>
        <p:txBody>
          <a:bodyPr/>
          <a:lstStyle>
            <a:lvl1pPr>
              <a:lnSpc>
                <a:spcPct val="120000"/>
              </a:lnSpc>
              <a:defRPr sz="2400">
                <a:solidFill>
                  <a:schemeClr val="accent1"/>
                </a:solidFill>
              </a:defRPr>
            </a:lvl1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
        <p:nvSpPr>
          <p:cNvPr id="4" name="Text Placeholder 2">
            <a:extLst>
              <a:ext uri="{FF2B5EF4-FFF2-40B4-BE49-F238E27FC236}">
                <a16:creationId xmlns:a16="http://schemas.microsoft.com/office/drawing/2014/main" id="{EDF50172-F440-10DA-F2CB-D79A8FD9353C}"/>
              </a:ext>
            </a:extLst>
          </p:cNvPr>
          <p:cNvSpPr>
            <a:spLocks noGrp="1"/>
          </p:cNvSpPr>
          <p:nvPr>
            <p:ph type="body" sz="quarter" idx="13"/>
          </p:nvPr>
        </p:nvSpPr>
        <p:spPr>
          <a:xfrm>
            <a:off x="7080522" y="6246795"/>
            <a:ext cx="4893306" cy="356135"/>
          </a:xfrm>
        </p:spPr>
        <p:txBody>
          <a:bodyPr>
            <a:normAutofit/>
          </a:bodyPr>
          <a:lstStyle>
            <a:lvl1pPr algn="r">
              <a:defRPr sz="1200">
                <a:solidFill>
                  <a:schemeClr val="accent1"/>
                </a:solidFill>
              </a:defRPr>
            </a:lvl1pPr>
            <a:lvl2pPr algn="r">
              <a:defRPr sz="1200">
                <a:solidFill>
                  <a:schemeClr val="accent1"/>
                </a:solidFill>
              </a:defRPr>
            </a:lvl2pPr>
            <a:lvl3pPr algn="r">
              <a:defRPr sz="1200">
                <a:solidFill>
                  <a:schemeClr val="accent1"/>
                </a:solidFill>
              </a:defRPr>
            </a:lvl3pPr>
            <a:lvl4pPr algn="r">
              <a:defRPr sz="1200">
                <a:solidFill>
                  <a:schemeClr val="accent1"/>
                </a:solidFill>
              </a:defRPr>
            </a:lvl4pPr>
            <a:lvl5pPr algn="r">
              <a:defRPr sz="1200">
                <a:solidFill>
                  <a:schemeClr val="accent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4177175025"/>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Heading 1_text">
    <p:bg>
      <p:bgPr>
        <a:solidFill>
          <a:srgbClr val="F2EAE0"/>
        </a:solidFill>
        <a:effectLst/>
      </p:bgPr>
    </p:bg>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631825" y="1449388"/>
            <a:ext cx="10922000" cy="2751266"/>
          </a:xfrm>
        </p:spPr>
        <p:txBody>
          <a:bodyPr>
            <a:spAutoFit/>
          </a:bodyPr>
          <a:lstStyle>
            <a:lvl2pPr marL="0" indent="0">
              <a:lnSpc>
                <a:spcPct val="120000"/>
              </a:lnSpc>
              <a:spcBef>
                <a:spcPts val="600"/>
              </a:spcBef>
              <a:spcAft>
                <a:spcPts val="1200"/>
              </a:spcAft>
              <a:defRPr/>
            </a:lvl2pPr>
            <a:lvl3pPr marL="288000" indent="-288000">
              <a:lnSpc>
                <a:spcPct val="120000"/>
              </a:lnSpc>
              <a:spcBef>
                <a:spcPts val="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3189741783"/>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Heading 1_text_2">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noAutofit/>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631825" y="1449388"/>
            <a:ext cx="10922000" cy="2907206"/>
          </a:xfrm>
        </p:spPr>
        <p:txBody>
          <a:bodyPr>
            <a:spAutoFit/>
          </a:bodyPr>
          <a:lstStyle>
            <a:lvl2pPr marL="0" indent="0">
              <a:lnSpc>
                <a:spcPct val="120000"/>
              </a:lnSpc>
              <a:spcBef>
                <a:spcPts val="1200"/>
              </a:spcBef>
              <a:spcAft>
                <a:spcPts val="1200"/>
              </a:spcAft>
              <a:defRPr/>
            </a:lvl2pPr>
            <a:lvl3pPr marL="288000" indent="-288000">
              <a:lnSpc>
                <a:spcPct val="120000"/>
              </a:lnSpc>
              <a:spcBef>
                <a:spcPts val="60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848239003"/>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Boxed content_1">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1675887" y="1487890"/>
            <a:ext cx="2808000" cy="2340000"/>
          </a:xfrm>
          <a:solidFill>
            <a:schemeClr val="bg1">
              <a:lumMod val="95000"/>
            </a:schemeClr>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US" noProof="0"/>
              <a:t>Click to edit Master text styles</a:t>
            </a:r>
          </a:p>
          <a:p>
            <a:pPr lvl="1"/>
            <a:r>
              <a:rPr lang="en-US" noProof="0"/>
              <a:t>Second level</a:t>
            </a:r>
          </a:p>
        </p:txBody>
      </p:sp>
      <p:sp>
        <p:nvSpPr>
          <p:cNvPr id="2" name="Text Placeholder 2">
            <a:extLst>
              <a:ext uri="{FF2B5EF4-FFF2-40B4-BE49-F238E27FC236}">
                <a16:creationId xmlns:a16="http://schemas.microsoft.com/office/drawing/2014/main" id="{F4C49277-E659-F6C8-B37B-172372463CA6}"/>
              </a:ext>
            </a:extLst>
          </p:cNvPr>
          <p:cNvSpPr>
            <a:spLocks noGrp="1"/>
          </p:cNvSpPr>
          <p:nvPr>
            <p:ph type="body" sz="quarter" idx="11"/>
          </p:nvPr>
        </p:nvSpPr>
        <p:spPr>
          <a:xfrm>
            <a:off x="4688595" y="1487890"/>
            <a:ext cx="2808000" cy="2340000"/>
          </a:xfrm>
          <a:solidFill>
            <a:srgbClr val="F2EAE0"/>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US" noProof="0"/>
              <a:t>Click to edit Master text styles</a:t>
            </a:r>
          </a:p>
          <a:p>
            <a:pPr lvl="1"/>
            <a:r>
              <a:rPr lang="en-US" noProof="0"/>
              <a:t>Second level</a:t>
            </a:r>
          </a:p>
        </p:txBody>
      </p:sp>
      <p:sp>
        <p:nvSpPr>
          <p:cNvPr id="5" name="Text Placeholder 2">
            <a:extLst>
              <a:ext uri="{FF2B5EF4-FFF2-40B4-BE49-F238E27FC236}">
                <a16:creationId xmlns:a16="http://schemas.microsoft.com/office/drawing/2014/main" id="{27C8033E-C59C-F109-E61C-AF3B749320E1}"/>
              </a:ext>
            </a:extLst>
          </p:cNvPr>
          <p:cNvSpPr>
            <a:spLocks noGrp="1"/>
          </p:cNvSpPr>
          <p:nvPr>
            <p:ph type="body" sz="quarter" idx="12"/>
          </p:nvPr>
        </p:nvSpPr>
        <p:spPr>
          <a:xfrm>
            <a:off x="7701303" y="1487890"/>
            <a:ext cx="2808000" cy="2340000"/>
          </a:xfrm>
          <a:solidFill>
            <a:schemeClr val="bg1">
              <a:lumMod val="95000"/>
            </a:schemeClr>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US" noProof="0"/>
              <a:t>Click to edit Master text styles</a:t>
            </a:r>
          </a:p>
          <a:p>
            <a:pPr lvl="1"/>
            <a:r>
              <a:rPr lang="en-US" noProof="0"/>
              <a:t>Second level</a:t>
            </a:r>
          </a:p>
        </p:txBody>
      </p:sp>
      <p:sp>
        <p:nvSpPr>
          <p:cNvPr id="6" name="Text Placeholder 2">
            <a:extLst>
              <a:ext uri="{FF2B5EF4-FFF2-40B4-BE49-F238E27FC236}">
                <a16:creationId xmlns:a16="http://schemas.microsoft.com/office/drawing/2014/main" id="{4B4B2E74-8848-F810-B5F5-DEECFA724CF1}"/>
              </a:ext>
            </a:extLst>
          </p:cNvPr>
          <p:cNvSpPr>
            <a:spLocks noGrp="1"/>
          </p:cNvSpPr>
          <p:nvPr>
            <p:ph type="body" sz="quarter" idx="13"/>
          </p:nvPr>
        </p:nvSpPr>
        <p:spPr>
          <a:xfrm>
            <a:off x="3177428" y="4019334"/>
            <a:ext cx="2808000" cy="2340000"/>
          </a:xfrm>
          <a:solidFill>
            <a:schemeClr val="bg1">
              <a:lumMod val="95000"/>
            </a:schemeClr>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US" noProof="0"/>
              <a:t>Click to edit Master text styles</a:t>
            </a:r>
          </a:p>
          <a:p>
            <a:pPr lvl="1"/>
            <a:r>
              <a:rPr lang="en-US" noProof="0"/>
              <a:t>Second level</a:t>
            </a:r>
          </a:p>
        </p:txBody>
      </p:sp>
      <p:sp>
        <p:nvSpPr>
          <p:cNvPr id="7" name="Text Placeholder 2">
            <a:extLst>
              <a:ext uri="{FF2B5EF4-FFF2-40B4-BE49-F238E27FC236}">
                <a16:creationId xmlns:a16="http://schemas.microsoft.com/office/drawing/2014/main" id="{76FBE6C4-FA82-1C33-7B0A-46940F147D8D}"/>
              </a:ext>
            </a:extLst>
          </p:cNvPr>
          <p:cNvSpPr>
            <a:spLocks noGrp="1"/>
          </p:cNvSpPr>
          <p:nvPr>
            <p:ph type="body" sz="quarter" idx="14"/>
          </p:nvPr>
        </p:nvSpPr>
        <p:spPr>
          <a:xfrm>
            <a:off x="6190136" y="4019334"/>
            <a:ext cx="2808000" cy="2340000"/>
          </a:xfrm>
          <a:solidFill>
            <a:srgbClr val="F2EAE0"/>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US" noProof="0"/>
              <a:t>Click to edit Master text styles</a:t>
            </a:r>
          </a:p>
          <a:p>
            <a:pPr lvl="1"/>
            <a:r>
              <a:rPr lang="en-US" noProof="0"/>
              <a:t>Second level</a:t>
            </a:r>
          </a:p>
        </p:txBody>
      </p:sp>
    </p:spTree>
    <p:extLst>
      <p:ext uri="{BB962C8B-B14F-4D97-AF65-F5344CB8AC3E}">
        <p14:creationId xmlns:p14="http://schemas.microsoft.com/office/powerpoint/2010/main" val="4138644105"/>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ext and quote">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631825" y="1335314"/>
            <a:ext cx="10922000" cy="1109503"/>
          </a:xfrm>
          <a:prstGeom prst="round2DiagRect">
            <a:avLst>
              <a:gd name="adj1" fmla="val 0"/>
              <a:gd name="adj2" fmla="val 36339"/>
            </a:avLst>
          </a:prstGeom>
          <a:solidFill>
            <a:srgbClr val="DDF1F0"/>
          </a:solidFill>
        </p:spPr>
        <p:txBody>
          <a:bodyPr lIns="180000" tIns="108000" rIns="180000" bIns="108000" anchor="ctr" anchorCtr="0">
            <a:noAutofit/>
          </a:bodyPr>
          <a:lstStyle>
            <a:lvl1pPr>
              <a:lnSpc>
                <a:spcPct val="100000"/>
              </a:lnSpc>
              <a:spcBef>
                <a:spcPts val="600"/>
              </a:spcBef>
              <a:spcAft>
                <a:spcPts val="600"/>
              </a:spcAft>
              <a:defRPr sz="1800">
                <a:solidFill>
                  <a:schemeClr val="tx1"/>
                </a:solidFill>
              </a:defRPr>
            </a:lvl1pPr>
            <a:lvl2pPr marL="288000" indent="-288000">
              <a:lnSpc>
                <a:spcPct val="120000"/>
              </a:lnSpc>
              <a:spcBef>
                <a:spcPts val="600"/>
              </a:spcBef>
              <a:spcAft>
                <a:spcPts val="1200"/>
              </a:spcAft>
              <a:defRPr/>
            </a:lvl2pPr>
            <a:lvl3pPr marL="540000" indent="-288000">
              <a:lnSpc>
                <a:spcPct val="120000"/>
              </a:lnSpc>
              <a:spcBef>
                <a:spcPts val="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p:txBody>
      </p:sp>
      <p:sp>
        <p:nvSpPr>
          <p:cNvPr id="2" name="Text Placeholder 2">
            <a:extLst>
              <a:ext uri="{FF2B5EF4-FFF2-40B4-BE49-F238E27FC236}">
                <a16:creationId xmlns:a16="http://schemas.microsoft.com/office/drawing/2014/main" id="{EBC5E16A-90C8-AABF-CE45-4A8AF3195B30}"/>
              </a:ext>
            </a:extLst>
          </p:cNvPr>
          <p:cNvSpPr>
            <a:spLocks noGrp="1"/>
          </p:cNvSpPr>
          <p:nvPr>
            <p:ph type="body" sz="quarter" idx="11"/>
          </p:nvPr>
        </p:nvSpPr>
        <p:spPr>
          <a:xfrm>
            <a:off x="631825" y="2869132"/>
            <a:ext cx="10922000" cy="2751266"/>
          </a:xfrm>
        </p:spPr>
        <p:txBody>
          <a:bodyPr>
            <a:spAutoFit/>
          </a:bodyPr>
          <a:lstStyle>
            <a:lvl2pPr marL="0" indent="0">
              <a:lnSpc>
                <a:spcPct val="120000"/>
              </a:lnSpc>
              <a:spcBef>
                <a:spcPts val="600"/>
              </a:spcBef>
              <a:spcAft>
                <a:spcPts val="1200"/>
              </a:spcAft>
              <a:defRPr/>
            </a:lvl2pPr>
            <a:lvl3pPr marL="288000" indent="-288000">
              <a:lnSpc>
                <a:spcPct val="120000"/>
              </a:lnSpc>
              <a:spcBef>
                <a:spcPts val="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2101052599"/>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cSld name="Heading 1 only">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2" name="Text Placeholder 2">
            <a:extLst>
              <a:ext uri="{FF2B5EF4-FFF2-40B4-BE49-F238E27FC236}">
                <a16:creationId xmlns:a16="http://schemas.microsoft.com/office/drawing/2014/main" id="{BE464CD2-06ED-4167-966E-D91C54B35271}"/>
              </a:ext>
            </a:extLst>
          </p:cNvPr>
          <p:cNvSpPr>
            <a:spLocks noGrp="1"/>
          </p:cNvSpPr>
          <p:nvPr>
            <p:ph type="body" sz="quarter" idx="10"/>
          </p:nvPr>
        </p:nvSpPr>
        <p:spPr>
          <a:xfrm>
            <a:off x="631825" y="1449388"/>
            <a:ext cx="10922000" cy="3323795"/>
          </a:xfrm>
          <a:solidFill>
            <a:srgbClr val="F2EAE0"/>
          </a:solidFill>
        </p:spPr>
        <p:txBody>
          <a:bodyPr lIns="252000" tIns="252000" rIns="252000" bIns="252000">
            <a:spAutoFit/>
          </a:bodyPr>
          <a:lstStyle>
            <a:lvl2pPr marL="0" indent="0">
              <a:lnSpc>
                <a:spcPct val="120000"/>
              </a:lnSpc>
              <a:spcBef>
                <a:spcPts val="1200"/>
              </a:spcBef>
              <a:spcAft>
                <a:spcPts val="1200"/>
              </a:spcAft>
              <a:defRPr/>
            </a:lvl2pPr>
            <a:lvl3pPr marL="288000" indent="-288000">
              <a:lnSpc>
                <a:spcPct val="120000"/>
              </a:lnSpc>
              <a:spcBef>
                <a:spcPts val="60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1170442258"/>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2_Heading 1 only">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2" name="Text Placeholder 2">
            <a:extLst>
              <a:ext uri="{FF2B5EF4-FFF2-40B4-BE49-F238E27FC236}">
                <a16:creationId xmlns:a16="http://schemas.microsoft.com/office/drawing/2014/main" id="{BE464CD2-06ED-4167-966E-D91C54B35271}"/>
              </a:ext>
            </a:extLst>
          </p:cNvPr>
          <p:cNvSpPr>
            <a:spLocks noGrp="1"/>
          </p:cNvSpPr>
          <p:nvPr>
            <p:ph type="body" sz="quarter" idx="10"/>
          </p:nvPr>
        </p:nvSpPr>
        <p:spPr>
          <a:xfrm>
            <a:off x="631825" y="1449388"/>
            <a:ext cx="5162583" cy="5005402"/>
          </a:xfrm>
          <a:solidFill>
            <a:srgbClr val="F2EAE0"/>
          </a:solidFill>
        </p:spPr>
        <p:txBody>
          <a:bodyPr wrap="square" lIns="252000" tIns="252000" rIns="252000" bIns="252000">
            <a:noAutofit/>
          </a:bodyPr>
          <a:lstStyle>
            <a:lvl2pPr marL="0" indent="0">
              <a:lnSpc>
                <a:spcPct val="120000"/>
              </a:lnSpc>
              <a:spcBef>
                <a:spcPts val="1200"/>
              </a:spcBef>
              <a:spcAft>
                <a:spcPts val="1200"/>
              </a:spcAft>
              <a:defRPr/>
            </a:lvl2pPr>
            <a:lvl3pPr marL="288000" indent="-288000">
              <a:lnSpc>
                <a:spcPct val="120000"/>
              </a:lnSpc>
              <a:spcBef>
                <a:spcPts val="60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
        <p:nvSpPr>
          <p:cNvPr id="3" name="Text Placeholder 2">
            <a:extLst>
              <a:ext uri="{FF2B5EF4-FFF2-40B4-BE49-F238E27FC236}">
                <a16:creationId xmlns:a16="http://schemas.microsoft.com/office/drawing/2014/main" id="{B53949E7-637B-0AF6-F5BB-4A3EDBE89CC4}"/>
              </a:ext>
            </a:extLst>
          </p:cNvPr>
          <p:cNvSpPr>
            <a:spLocks noGrp="1"/>
          </p:cNvSpPr>
          <p:nvPr>
            <p:ph type="body" sz="quarter" idx="11"/>
          </p:nvPr>
        </p:nvSpPr>
        <p:spPr>
          <a:xfrm>
            <a:off x="6391012" y="1449388"/>
            <a:ext cx="5162583" cy="5005402"/>
          </a:xfrm>
          <a:solidFill>
            <a:schemeClr val="bg1">
              <a:lumMod val="95000"/>
            </a:schemeClr>
          </a:solidFill>
        </p:spPr>
        <p:txBody>
          <a:bodyPr wrap="square" lIns="252000" tIns="252000" rIns="252000" bIns="252000">
            <a:noAutofit/>
          </a:bodyPr>
          <a:lstStyle>
            <a:lvl2pPr marL="0" indent="0">
              <a:lnSpc>
                <a:spcPct val="120000"/>
              </a:lnSpc>
              <a:spcBef>
                <a:spcPts val="1200"/>
              </a:spcBef>
              <a:spcAft>
                <a:spcPts val="1200"/>
              </a:spcAft>
              <a:defRPr/>
            </a:lvl2pPr>
            <a:lvl3pPr marL="288000" indent="-288000">
              <a:lnSpc>
                <a:spcPct val="120000"/>
              </a:lnSpc>
              <a:spcBef>
                <a:spcPts val="60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3126424663"/>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Video">
    <p:bg>
      <p:bgPr>
        <a:solidFill>
          <a:srgbClr val="F2EAE0"/>
        </a:solid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631825" y="6431964"/>
            <a:ext cx="10922000" cy="330603"/>
          </a:xfrm>
        </p:spPr>
        <p:txBody>
          <a:bodyPr>
            <a:spAutoFit/>
          </a:bodyPr>
          <a:lstStyle>
            <a:lvl1pPr algn="ctr">
              <a:defRPr sz="1400">
                <a:solidFill>
                  <a:schemeClr val="accent1"/>
                </a:solidFill>
              </a:defRPr>
            </a:lvl1pPr>
            <a:lvl2pPr marL="288000" indent="-288000">
              <a:lnSpc>
                <a:spcPct val="120000"/>
              </a:lnSpc>
              <a:spcBef>
                <a:spcPts val="600"/>
              </a:spcBef>
              <a:spcAft>
                <a:spcPts val="1200"/>
              </a:spcAft>
              <a:defRPr/>
            </a:lvl2pPr>
            <a:lvl3pPr marL="540000" indent="-288000">
              <a:lnSpc>
                <a:spcPct val="120000"/>
              </a:lnSpc>
              <a:spcBef>
                <a:spcPts val="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p:txBody>
      </p:sp>
      <p:sp>
        <p:nvSpPr>
          <p:cNvPr id="6" name="Media Placeholder 5">
            <a:extLst>
              <a:ext uri="{FF2B5EF4-FFF2-40B4-BE49-F238E27FC236}">
                <a16:creationId xmlns:a16="http://schemas.microsoft.com/office/drawing/2014/main" id="{B15E7E2B-6C43-E597-CA7D-06E34E094A6B}"/>
              </a:ext>
            </a:extLst>
          </p:cNvPr>
          <p:cNvSpPr>
            <a:spLocks noGrp="1"/>
          </p:cNvSpPr>
          <p:nvPr>
            <p:ph type="media" sz="quarter" idx="11"/>
          </p:nvPr>
        </p:nvSpPr>
        <p:spPr>
          <a:xfrm>
            <a:off x="327025" y="0"/>
            <a:ext cx="11531600" cy="6371932"/>
          </a:xfrm>
        </p:spPr>
        <p:txBody>
          <a:bodyPr/>
          <a:lstStyle/>
          <a:p>
            <a:r>
              <a:rPr lang="en-US"/>
              <a:t>Click icon to add media</a:t>
            </a:r>
            <a:endParaRPr lang="en-AU"/>
          </a:p>
        </p:txBody>
      </p:sp>
    </p:spTree>
    <p:extLst>
      <p:ext uri="{BB962C8B-B14F-4D97-AF65-F5344CB8AC3E}">
        <p14:creationId xmlns:p14="http://schemas.microsoft.com/office/powerpoint/2010/main" val="383589131"/>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Reflection_2 col">
    <p:bg>
      <p:bgPr>
        <a:solidFill>
          <a:srgbClr val="01838F"/>
        </a:solidFill>
        <a:effectLst/>
      </p:bgPr>
    </p:bg>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5992179" cy="760567"/>
          </a:xfrm>
          <a:prstGeom prst="rect">
            <a:avLst/>
          </a:prstGeom>
        </p:spPr>
        <p:txBody>
          <a:bodyPr/>
          <a:lstStyle>
            <a:lvl1pPr algn="l">
              <a:defRPr sz="2800" b="1" i="0" baseline="0">
                <a:solidFill>
                  <a:schemeClr val="bg1"/>
                </a:solidFill>
                <a:latin typeface="Montserrat" panose="00000500000000000000" pitchFamily="2" charset="0"/>
              </a:defRPr>
            </a:lvl1pPr>
          </a:lstStyle>
          <a:p>
            <a:r>
              <a:rPr lang="en-AU" noProof="0"/>
              <a:t>Click to add title</a:t>
            </a:r>
          </a:p>
        </p:txBody>
      </p:sp>
      <p:sp>
        <p:nvSpPr>
          <p:cNvPr id="5" name="Text Placeholder 4">
            <a:extLst>
              <a:ext uri="{FF2B5EF4-FFF2-40B4-BE49-F238E27FC236}">
                <a16:creationId xmlns:a16="http://schemas.microsoft.com/office/drawing/2014/main" id="{C5CEE046-FFB6-6A99-770A-ED32C302AE26}"/>
              </a:ext>
            </a:extLst>
          </p:cNvPr>
          <p:cNvSpPr>
            <a:spLocks noGrp="1"/>
          </p:cNvSpPr>
          <p:nvPr>
            <p:ph type="body" sz="quarter" idx="10"/>
          </p:nvPr>
        </p:nvSpPr>
        <p:spPr>
          <a:xfrm>
            <a:off x="631825" y="1476829"/>
            <a:ext cx="5991999" cy="4977961"/>
          </a:xfr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
        <p:nvSpPr>
          <p:cNvPr id="6" name="Text Placeholder 4">
            <a:extLst>
              <a:ext uri="{FF2B5EF4-FFF2-40B4-BE49-F238E27FC236}">
                <a16:creationId xmlns:a16="http://schemas.microsoft.com/office/drawing/2014/main" id="{12DFFC9B-5F1F-6762-C715-A25F2213A9EA}"/>
              </a:ext>
            </a:extLst>
          </p:cNvPr>
          <p:cNvSpPr>
            <a:spLocks noGrp="1"/>
          </p:cNvSpPr>
          <p:nvPr>
            <p:ph type="body" sz="quarter" idx="11"/>
          </p:nvPr>
        </p:nvSpPr>
        <p:spPr>
          <a:xfrm>
            <a:off x="6846849" y="403211"/>
            <a:ext cx="4956321" cy="6051580"/>
          </a:xfrm>
          <a:solidFill>
            <a:schemeClr val="bg1"/>
          </a:solidFill>
        </p:spPr>
        <p:txBody>
          <a:bodyPr lIns="252000" tIns="252000" rIns="252000" bIns="252000">
            <a:noAutofit/>
          </a:bodyPr>
          <a:lstStyle>
            <a:lvl1pPr>
              <a:defRPr sz="1600">
                <a:solidFill>
                  <a:srgbClr val="000000"/>
                </a:solidFill>
              </a:defRPr>
            </a:lvl1pPr>
            <a:lvl2pPr>
              <a:defRPr sz="2000">
                <a:solidFill>
                  <a:schemeClr val="accent1"/>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1007982741"/>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Reflection_teal">
    <p:bg>
      <p:bgPr>
        <a:solidFill>
          <a:srgbClr val="01838F"/>
        </a:solidFill>
        <a:effectLst/>
      </p:bgPr>
    </p:bg>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1" i="0" baseline="0">
                <a:solidFill>
                  <a:schemeClr val="bg1"/>
                </a:solidFill>
                <a:latin typeface="Montserrat" panose="00000500000000000000" pitchFamily="2" charset="0"/>
              </a:defRPr>
            </a:lvl1pPr>
          </a:lstStyle>
          <a:p>
            <a:r>
              <a:rPr lang="en-AU" noProof="0"/>
              <a:t>Click to add title</a:t>
            </a:r>
          </a:p>
        </p:txBody>
      </p:sp>
      <p:pic>
        <p:nvPicPr>
          <p:cNvPr id="2" name="Content Placeholder 31">
            <a:extLst>
              <a:ext uri="{FF2B5EF4-FFF2-40B4-BE49-F238E27FC236}">
                <a16:creationId xmlns:a16="http://schemas.microsoft.com/office/drawing/2014/main" id="{BB29DEFE-3B4D-19B6-6301-30211CF0DE10}"/>
              </a:ext>
              <a:ext uri="{C183D7F6-B498-43B3-948B-1728B52AA6E4}">
                <adec:decorative xmlns:adec="http://schemas.microsoft.com/office/drawing/2017/decorative" val="1"/>
              </a:ext>
            </a:extLst>
          </p:cNvPr>
          <p:cNvPicPr>
            <a:picLocks noChangeAspect="1"/>
          </p:cNvPicPr>
          <p:nvPr/>
        </p:nvPicPr>
        <p:blipFill rotWithShape="1">
          <a:blip>
            <a:extLst>
              <a:ext uri="{96DAC541-7B7A-43D3-8B79-37D633B846F1}">
                <asvg:svgBlip xmlns:asvg="http://schemas.microsoft.com/office/drawing/2016/SVG/main" r:embed="rId2"/>
              </a:ext>
            </a:extLst>
          </a:blip>
          <a:srcRect b="2384"/>
          <a:stretch/>
        </p:blipFill>
        <p:spPr>
          <a:xfrm>
            <a:off x="8547234" y="3635136"/>
            <a:ext cx="3301580" cy="3222863"/>
          </a:xfrm>
          <a:prstGeom prst="rect">
            <a:avLst/>
          </a:prstGeom>
        </p:spPr>
      </p:pic>
      <p:sp>
        <p:nvSpPr>
          <p:cNvPr id="3" name="Text Placeholder 4">
            <a:extLst>
              <a:ext uri="{FF2B5EF4-FFF2-40B4-BE49-F238E27FC236}">
                <a16:creationId xmlns:a16="http://schemas.microsoft.com/office/drawing/2014/main" id="{D52D1C47-AAD8-BD10-474A-972108DD1BC7}"/>
              </a:ext>
            </a:extLst>
          </p:cNvPr>
          <p:cNvSpPr>
            <a:spLocks noGrp="1"/>
          </p:cNvSpPr>
          <p:nvPr>
            <p:ph type="body" sz="quarter" idx="10"/>
          </p:nvPr>
        </p:nvSpPr>
        <p:spPr>
          <a:xfrm>
            <a:off x="631825" y="1476829"/>
            <a:ext cx="8054975" cy="4977961"/>
          </a:xfrm>
        </p:spPr>
        <p:txBody>
          <a:bodyPr>
            <a:noAutofit/>
          </a:bodyPr>
          <a:lstStyle>
            <a:lvl1pPr>
              <a:defRPr>
                <a:solidFill>
                  <a:schemeClr val="bg1"/>
                </a:solidFill>
              </a:defRPr>
            </a:lvl1pPr>
            <a:lvl2pPr>
              <a:defRPr>
                <a:solidFill>
                  <a:schemeClr val="bg1"/>
                </a:solidFill>
              </a:defRPr>
            </a:lvl2pPr>
            <a:lvl3pPr>
              <a:lnSpc>
                <a:spcPct val="130000"/>
              </a:lnSpc>
              <a:spcBef>
                <a:spcPts val="600"/>
              </a:spcBef>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2002515946"/>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Reflection_navy">
    <p:bg>
      <p:bgPr>
        <a:solidFill>
          <a:schemeClr val="accent4"/>
        </a:solidFill>
        <a:effectLst/>
      </p:bgPr>
    </p:bg>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1" i="0" baseline="0">
                <a:solidFill>
                  <a:schemeClr val="bg1"/>
                </a:solidFill>
                <a:latin typeface="Montserrat" panose="00000500000000000000" pitchFamily="2" charset="0"/>
              </a:defRPr>
            </a:lvl1pPr>
          </a:lstStyle>
          <a:p>
            <a:r>
              <a:rPr lang="en-AU" noProof="0"/>
              <a:t>Click to add title</a:t>
            </a:r>
          </a:p>
        </p:txBody>
      </p:sp>
      <p:sp>
        <p:nvSpPr>
          <p:cNvPr id="3" name="Text Placeholder 4">
            <a:extLst>
              <a:ext uri="{FF2B5EF4-FFF2-40B4-BE49-F238E27FC236}">
                <a16:creationId xmlns:a16="http://schemas.microsoft.com/office/drawing/2014/main" id="{D52D1C47-AAD8-BD10-474A-972108DD1BC7}"/>
              </a:ext>
            </a:extLst>
          </p:cNvPr>
          <p:cNvSpPr>
            <a:spLocks noGrp="1"/>
          </p:cNvSpPr>
          <p:nvPr>
            <p:ph type="body" sz="quarter" idx="10"/>
          </p:nvPr>
        </p:nvSpPr>
        <p:spPr>
          <a:xfrm>
            <a:off x="631825" y="1476829"/>
            <a:ext cx="8054975" cy="4977961"/>
          </a:xfrm>
        </p:spPr>
        <p:txBody>
          <a:bodyPr>
            <a:noAutofit/>
          </a:bodyPr>
          <a:lstStyle>
            <a:lvl1pPr>
              <a:defRPr>
                <a:solidFill>
                  <a:schemeClr val="bg1"/>
                </a:solidFill>
              </a:defRPr>
            </a:lvl1pPr>
            <a:lvl2pPr>
              <a:defRPr>
                <a:solidFill>
                  <a:schemeClr val="bg1"/>
                </a:solidFill>
              </a:defRPr>
            </a:lvl2pPr>
            <a:lvl3pPr>
              <a:lnSpc>
                <a:spcPct val="130000"/>
              </a:lnSpc>
              <a:spcBef>
                <a:spcPts val="600"/>
              </a:spcBef>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pic>
        <p:nvPicPr>
          <p:cNvPr id="5" name="Content Placeholder 31">
            <a:extLst>
              <a:ext uri="{FF2B5EF4-FFF2-40B4-BE49-F238E27FC236}">
                <a16:creationId xmlns:a16="http://schemas.microsoft.com/office/drawing/2014/main" id="{ED57DA5E-447F-3FB4-85AE-0A1B95E08488}"/>
              </a:ext>
              <a:ext uri="{C183D7F6-B498-43B3-948B-1728B52AA6E4}">
                <adec:decorative xmlns:adec="http://schemas.microsoft.com/office/drawing/2017/decorative" val="1"/>
              </a:ext>
            </a:extLst>
          </p:cNvPr>
          <p:cNvPicPr>
            <a:picLocks noChangeAspect="1"/>
          </p:cNvPicPr>
          <p:nvPr/>
        </p:nvPicPr>
        <p:blipFill rotWithShape="1">
          <a:blip>
            <a:extLst>
              <a:ext uri="{96DAC541-7B7A-43D3-8B79-37D633B846F1}">
                <asvg:svgBlip xmlns:asvg="http://schemas.microsoft.com/office/drawing/2016/SVG/main" r:embed="rId2"/>
              </a:ext>
            </a:extLst>
          </a:blip>
          <a:srcRect b="2384"/>
          <a:stretch/>
        </p:blipFill>
        <p:spPr>
          <a:xfrm>
            <a:off x="8547234" y="3635136"/>
            <a:ext cx="3301580" cy="3222863"/>
          </a:xfrm>
          <a:prstGeom prst="rect">
            <a:avLst/>
          </a:prstGeom>
        </p:spPr>
      </p:pic>
    </p:spTree>
    <p:extLst>
      <p:ext uri="{BB962C8B-B14F-4D97-AF65-F5344CB8AC3E}">
        <p14:creationId xmlns:p14="http://schemas.microsoft.com/office/powerpoint/2010/main" val="1483223050"/>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1_Heading 1 only">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Tree>
    <p:extLst>
      <p:ext uri="{BB962C8B-B14F-4D97-AF65-F5344CB8AC3E}">
        <p14:creationId xmlns:p14="http://schemas.microsoft.com/office/powerpoint/2010/main" val="464098765"/>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Full image">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B048964-CBDF-49F3-BCB8-E055D360FBBE}"/>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icture Placeholder 3">
            <a:extLst>
              <a:ext uri="{FF2B5EF4-FFF2-40B4-BE49-F238E27FC236}">
                <a16:creationId xmlns:a16="http://schemas.microsoft.com/office/drawing/2014/main" id="{29CBC331-4DD0-48E4-B7D8-6882652576A9}"/>
              </a:ext>
            </a:extLst>
          </p:cNvPr>
          <p:cNvSpPr>
            <a:spLocks noGrp="1"/>
          </p:cNvSpPr>
          <p:nvPr>
            <p:ph type="pic" sz="quarter" idx="11"/>
          </p:nvPr>
        </p:nvSpPr>
        <p:spPr>
          <a:xfrm>
            <a:off x="0" y="0"/>
            <a:ext cx="12192000" cy="6858000"/>
          </a:xfrm>
          <a:prstGeom prst="rect">
            <a:avLst/>
          </a:prstGeom>
        </p:spPr>
        <p:txBody>
          <a:bodyPr anchor="ctr"/>
          <a:lstStyle>
            <a:lvl1pPr algn="ctr">
              <a:defRPr/>
            </a:lvl1pPr>
          </a:lstStyle>
          <a:p>
            <a:r>
              <a:rPr lang="en-US" noProof="0"/>
              <a:t>Click icon to add picture</a:t>
            </a:r>
            <a:endParaRPr lang="en-AU" noProof="0"/>
          </a:p>
        </p:txBody>
      </p:sp>
    </p:spTree>
    <p:extLst>
      <p:ext uri="{BB962C8B-B14F-4D97-AF65-F5344CB8AC3E}">
        <p14:creationId xmlns:p14="http://schemas.microsoft.com/office/powerpoint/2010/main" val="1382636430"/>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160955579"/>
      </p:ext>
    </p:extLst>
  </p:cSld>
  <p:clrMapOvr>
    <a:masterClrMapping/>
  </p:clrMapOvr>
  <p:hf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Heading and imag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3C43BE73-9F53-4B62-873C-CE7ADCBA46CE}"/>
              </a:ext>
            </a:extLst>
          </p:cNvPr>
          <p:cNvSpPr>
            <a:spLocks noGrp="1"/>
          </p:cNvSpPr>
          <p:nvPr>
            <p:ph type="pic" sz="quarter" idx="10"/>
          </p:nvPr>
        </p:nvSpPr>
        <p:spPr>
          <a:xfrm>
            <a:off x="619124" y="1973953"/>
            <a:ext cx="4562475" cy="4264922"/>
          </a:xfrm>
          <a:custGeom>
            <a:avLst/>
            <a:gdLst>
              <a:gd name="connsiteX0" fmla="*/ 0 w 4562475"/>
              <a:gd name="connsiteY0" fmla="*/ 0 h 4264922"/>
              <a:gd name="connsiteX1" fmla="*/ 4562475 w 4562475"/>
              <a:gd name="connsiteY1" fmla="*/ 0 h 4264922"/>
              <a:gd name="connsiteX2" fmla="*/ 4562475 w 4562475"/>
              <a:gd name="connsiteY2" fmla="*/ 4264922 h 4264922"/>
              <a:gd name="connsiteX3" fmla="*/ 0 w 4562475"/>
              <a:gd name="connsiteY3" fmla="*/ 4264922 h 4264922"/>
            </a:gdLst>
            <a:ahLst/>
            <a:cxnLst>
              <a:cxn ang="0">
                <a:pos x="connsiteX0" y="connsiteY0"/>
              </a:cxn>
              <a:cxn ang="0">
                <a:pos x="connsiteX1" y="connsiteY1"/>
              </a:cxn>
              <a:cxn ang="0">
                <a:pos x="connsiteX2" y="connsiteY2"/>
              </a:cxn>
              <a:cxn ang="0">
                <a:pos x="connsiteX3" y="connsiteY3"/>
              </a:cxn>
            </a:cxnLst>
            <a:rect l="l" t="t" r="r" b="b"/>
            <a:pathLst>
              <a:path w="4562475" h="4264922">
                <a:moveTo>
                  <a:pt x="0" y="0"/>
                </a:moveTo>
                <a:lnTo>
                  <a:pt x="4562475" y="0"/>
                </a:lnTo>
                <a:lnTo>
                  <a:pt x="4562475" y="4264922"/>
                </a:lnTo>
                <a:lnTo>
                  <a:pt x="0" y="4264922"/>
                </a:lnTo>
                <a:close/>
              </a:path>
            </a:pathLst>
          </a:custGeom>
        </p:spPr>
        <p:txBody>
          <a:bodyPr wrap="square">
            <a:noAutofit/>
          </a:bodyPr>
          <a:lstStyle/>
          <a:p>
            <a:r>
              <a:rPr lang="en-US" noProof="0"/>
              <a:t>Click icon to add picture</a:t>
            </a:r>
            <a:endParaRPr lang="en-AU" noProof="0"/>
          </a:p>
        </p:txBody>
      </p:sp>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5000" y="527905"/>
            <a:ext cx="10922000" cy="502749"/>
          </a:xfrm>
          <a:prstGeom prst="rect">
            <a:avLst/>
          </a:prstGeom>
        </p:spPr>
        <p:txBody>
          <a:bodyPr/>
          <a:lstStyle>
            <a:lvl1pPr algn="l">
              <a:defRPr sz="2800" baseline="0">
                <a:latin typeface="Montserrat" panose="00000500000000000000" pitchFamily="2" charset="0"/>
              </a:defRPr>
            </a:lvl1pPr>
          </a:lstStyle>
          <a:p>
            <a:r>
              <a:rPr lang="en-AU" noProof="0"/>
              <a:t>Click to add title</a:t>
            </a:r>
          </a:p>
        </p:txBody>
      </p:sp>
    </p:spTree>
    <p:extLst>
      <p:ext uri="{BB962C8B-B14F-4D97-AF65-F5344CB8AC3E}">
        <p14:creationId xmlns:p14="http://schemas.microsoft.com/office/powerpoint/2010/main" val="1446797288"/>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AERO acknowledgem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809117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F9890C6-70FB-1141-ACB3-AECD84C25B97}"/>
              </a:ext>
            </a:extLst>
          </p:cNvPr>
          <p:cNvSpPr>
            <a:spLocks noGrp="1"/>
          </p:cNvSpPr>
          <p:nvPr>
            <p:ph type="body" idx="1"/>
          </p:nvPr>
        </p:nvSpPr>
        <p:spPr>
          <a:xfrm>
            <a:off x="635000" y="1825625"/>
            <a:ext cx="10922000" cy="4351338"/>
          </a:xfrm>
          <a:prstGeom prst="rect">
            <a:avLst/>
          </a:prstGeom>
        </p:spPr>
        <p:txBody>
          <a:bodyPr vert="horz" lIns="91440" tIns="45720" rIns="91440" bIns="45720" rtlCol="0">
            <a:normAutofit/>
          </a:bodyPr>
          <a:lstStyle/>
          <a:p>
            <a:pPr lvl="0"/>
            <a:r>
              <a:rPr lang="en-AU" noProof="0"/>
              <a:t>Body copy</a:t>
            </a:r>
          </a:p>
          <a:p>
            <a:pPr lvl="1"/>
            <a:r>
              <a:rPr lang="en-AU" noProof="0"/>
              <a:t>Heading 2</a:t>
            </a:r>
          </a:p>
          <a:p>
            <a:pPr lvl="2"/>
            <a:r>
              <a:rPr lang="en-AU" noProof="0"/>
              <a:t>Bullet 2</a:t>
            </a:r>
          </a:p>
          <a:p>
            <a:pPr lvl="3"/>
            <a:r>
              <a:rPr lang="en-AU" noProof="0"/>
              <a:t>Bullet 2</a:t>
            </a:r>
          </a:p>
          <a:p>
            <a:pPr lvl="4"/>
            <a:r>
              <a:rPr lang="en-AU" noProof="0"/>
              <a:t>Number 1</a:t>
            </a:r>
          </a:p>
        </p:txBody>
      </p:sp>
      <p:sp>
        <p:nvSpPr>
          <p:cNvPr id="2" name="Title Placeholder 1">
            <a:extLst>
              <a:ext uri="{FF2B5EF4-FFF2-40B4-BE49-F238E27FC236}">
                <a16:creationId xmlns:a16="http://schemas.microsoft.com/office/drawing/2014/main" id="{68B87143-A6FB-0B40-9EBA-991BAD862D66}"/>
              </a:ext>
            </a:extLst>
          </p:cNvPr>
          <p:cNvSpPr>
            <a:spLocks noGrp="1"/>
          </p:cNvSpPr>
          <p:nvPr>
            <p:ph type="title"/>
          </p:nvPr>
        </p:nvSpPr>
        <p:spPr>
          <a:xfrm>
            <a:off x="635000" y="365125"/>
            <a:ext cx="10515600" cy="1325563"/>
          </a:xfrm>
          <a:prstGeom prst="rect">
            <a:avLst/>
          </a:prstGeom>
        </p:spPr>
        <p:txBody>
          <a:bodyPr vert="horz" lIns="91440" tIns="45720" rIns="91440" bIns="45720" rtlCol="0" anchor="ctr">
            <a:normAutofit/>
          </a:bodyPr>
          <a:lstStyle/>
          <a:p>
            <a:r>
              <a:rPr lang="en-US" noProof="0"/>
              <a:t>Click to edit Master title style</a:t>
            </a:r>
            <a:endParaRPr lang="en-AU" noProof="0"/>
          </a:p>
        </p:txBody>
      </p:sp>
    </p:spTree>
    <p:extLst>
      <p:ext uri="{BB962C8B-B14F-4D97-AF65-F5344CB8AC3E}">
        <p14:creationId xmlns:p14="http://schemas.microsoft.com/office/powerpoint/2010/main" val="3989901340"/>
      </p:ext>
    </p:extLst>
  </p:cSld>
  <p:clrMap bg1="lt1" tx1="dk1" bg2="lt2" tx2="dk2" accent1="accent1" accent2="accent2" accent3="accent3" accent4="accent4" accent5="accent5" accent6="accent6" hlink="hlink" folHlink="folHlink"/>
  <p:sldLayoutIdLst>
    <p:sldLayoutId id="2147484099" r:id="rId1"/>
    <p:sldLayoutId id="2147484100" r:id="rId2"/>
    <p:sldLayoutId id="2147484101" r:id="rId3"/>
    <p:sldLayoutId id="2147484102" r:id="rId4"/>
    <p:sldLayoutId id="2147484103" r:id="rId5"/>
    <p:sldLayoutId id="2147484104" r:id="rId6"/>
    <p:sldLayoutId id="2147484105" r:id="rId7"/>
    <p:sldLayoutId id="2147484106" r:id="rId8"/>
    <p:sldLayoutId id="2147484107" r:id="rId9"/>
    <p:sldLayoutId id="2147484108" r:id="rId10"/>
    <p:sldLayoutId id="2147484109" r:id="rId11"/>
    <p:sldLayoutId id="2147484110" r:id="rId12"/>
    <p:sldLayoutId id="2147484111" r:id="rId13"/>
    <p:sldLayoutId id="2147484112" r:id="rId14"/>
    <p:sldLayoutId id="2147484113" r:id="rId15"/>
    <p:sldLayoutId id="2147484114" r:id="rId16"/>
    <p:sldLayoutId id="2147484115" r:id="rId17"/>
    <p:sldLayoutId id="2147484116" r:id="rId18"/>
    <p:sldLayoutId id="2147484117" r:id="rId19"/>
  </p:sldLayoutIdLst>
  <p:hf hdr="0" ftr="0" dt="0"/>
  <p:txStyles>
    <p:titleStyle>
      <a:lvl1pPr algn="l" defTabSz="914400" rtl="0" eaLnBrk="1" latinLnBrk="0" hangingPunct="1">
        <a:lnSpc>
          <a:spcPct val="90000"/>
        </a:lnSpc>
        <a:spcBef>
          <a:spcPct val="0"/>
        </a:spcBef>
        <a:buNone/>
        <a:defRPr sz="2800" b="1" i="0" kern="1800" spc="0" baseline="0">
          <a:solidFill>
            <a:schemeClr val="tx1"/>
          </a:solidFill>
          <a:latin typeface="Montserrat" panose="00000500000000000000" pitchFamily="2" charset="0"/>
          <a:ea typeface="+mj-ea"/>
          <a:cs typeface="+mj-cs"/>
        </a:defRPr>
      </a:lvl1pPr>
    </p:titleStyle>
    <p:bodyStyle>
      <a:lvl1pPr marL="0" indent="0" algn="l" defTabSz="914400" rtl="0" eaLnBrk="1" latinLnBrk="0" hangingPunct="1">
        <a:lnSpc>
          <a:spcPct val="120000"/>
        </a:lnSpc>
        <a:spcBef>
          <a:spcPts val="1200"/>
        </a:spcBef>
        <a:spcAft>
          <a:spcPts val="1200"/>
        </a:spcAft>
        <a:buFontTx/>
        <a:buNone/>
        <a:defRPr sz="2000" b="0" i="0" kern="1200" baseline="0">
          <a:solidFill>
            <a:schemeClr val="bg2">
              <a:lumMod val="10000"/>
            </a:schemeClr>
          </a:solidFill>
          <a:latin typeface="Montserrat" panose="00000500000000000000" pitchFamily="2" charset="0"/>
          <a:ea typeface="+mn-ea"/>
          <a:cs typeface="+mn-cs"/>
        </a:defRPr>
      </a:lvl1pPr>
      <a:lvl2pPr marL="0" indent="0" algn="l" defTabSz="914400" rtl="0" eaLnBrk="1" latinLnBrk="0" hangingPunct="1">
        <a:lnSpc>
          <a:spcPct val="120000"/>
        </a:lnSpc>
        <a:spcBef>
          <a:spcPts val="1200"/>
        </a:spcBef>
        <a:spcAft>
          <a:spcPts val="1200"/>
        </a:spcAft>
        <a:buClrTx/>
        <a:buSzPct val="150000"/>
        <a:buFont typeface="Montserrat Medium" panose="00000600000000000000" pitchFamily="2" charset="0"/>
        <a:buNone/>
        <a:defRPr sz="2400" b="1" kern="1200" baseline="0">
          <a:solidFill>
            <a:schemeClr val="accent1"/>
          </a:solidFill>
          <a:latin typeface="Montserrat" panose="00000500000000000000" pitchFamily="2" charset="0"/>
          <a:ea typeface="+mn-ea"/>
          <a:cs typeface="+mn-cs"/>
        </a:defRPr>
      </a:lvl2pPr>
      <a:lvl3pPr marL="288000" indent="-288000" algn="l" defTabSz="914400" rtl="0" eaLnBrk="1" latinLnBrk="0" hangingPunct="1">
        <a:lnSpc>
          <a:spcPct val="120000"/>
        </a:lnSpc>
        <a:spcBef>
          <a:spcPts val="0"/>
        </a:spcBef>
        <a:spcAft>
          <a:spcPts val="1200"/>
        </a:spcAft>
        <a:buClrTx/>
        <a:buSzPct val="105000"/>
        <a:buFont typeface="Arial" panose="020B0604020202020204" pitchFamily="34" charset="0"/>
        <a:buChar char="•"/>
        <a:defRPr sz="2000" b="0" kern="1200" baseline="0">
          <a:solidFill>
            <a:schemeClr val="bg2">
              <a:lumMod val="10000"/>
            </a:schemeClr>
          </a:solidFill>
          <a:latin typeface="Montserrat" panose="00000500000000000000" pitchFamily="2" charset="0"/>
          <a:ea typeface="+mn-ea"/>
          <a:cs typeface="+mn-cs"/>
        </a:defRPr>
      </a:lvl3pPr>
      <a:lvl4pPr marL="648000" indent="-288000" algn="l" defTabSz="914400" rtl="0" eaLnBrk="1" latinLnBrk="0" hangingPunct="1">
        <a:lnSpc>
          <a:spcPct val="120000"/>
        </a:lnSpc>
        <a:spcBef>
          <a:spcPts val="0"/>
        </a:spcBef>
        <a:spcAft>
          <a:spcPts val="1200"/>
        </a:spcAft>
        <a:buClrTx/>
        <a:buSzPct val="100000"/>
        <a:buFont typeface="Montserrat" panose="00000500000000000000" pitchFamily="2" charset="0"/>
        <a:buChar char="–"/>
        <a:defRPr sz="2000" b="0" kern="1200" baseline="0">
          <a:solidFill>
            <a:schemeClr val="bg2">
              <a:lumMod val="10000"/>
            </a:schemeClr>
          </a:solidFill>
          <a:latin typeface="Montserrat" panose="00000500000000000000" pitchFamily="2" charset="0"/>
          <a:ea typeface="+mn-ea"/>
          <a:cs typeface="+mn-cs"/>
        </a:defRPr>
      </a:lvl4pPr>
      <a:lvl5pPr marL="288000" indent="-288000" algn="l" defTabSz="914400" rtl="0" eaLnBrk="1" latinLnBrk="0" hangingPunct="1">
        <a:lnSpc>
          <a:spcPct val="120000"/>
        </a:lnSpc>
        <a:spcBef>
          <a:spcPts val="600"/>
        </a:spcBef>
        <a:spcAft>
          <a:spcPts val="1200"/>
        </a:spcAft>
        <a:buClrTx/>
        <a:buSzPct val="100000"/>
        <a:buFont typeface="+mj-lt"/>
        <a:buAutoNum type="arabicPeriod"/>
        <a:defRPr sz="2000" b="0" kern="1200" baseline="0">
          <a:solidFill>
            <a:schemeClr val="bg2">
              <a:lumMod val="10000"/>
            </a:schemeClr>
          </a:solidFill>
          <a:latin typeface="Montserrat" panose="000005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91">
          <p15:clr>
            <a:srgbClr val="F26B43"/>
          </p15:clr>
        </p15:guide>
        <p15:guide id="2" pos="461">
          <p15:clr>
            <a:srgbClr val="F26B43"/>
          </p15:clr>
        </p15:guide>
        <p15:guide id="7" orient="horz" pos="2160" userDrawn="1">
          <p15:clr>
            <a:srgbClr val="F26B43"/>
          </p15:clr>
        </p15:guide>
        <p15:guide id="8"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hyperlink" Target="https://www.edresearch.edu.au/guides-resources/practice-resources/classroom-management-professional-learning-resources"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hyperlink" Target="https://www.istockphoto.com/photo/story-time-in-a-classroom-gm483161230-70468347?clarity=false" TargetMode="Externa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7.xml"/><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7.xml"/><Relationship Id="rId1" Type="http://schemas.openxmlformats.org/officeDocument/2006/relationships/video" Target="https://www.youtube.com/embed/dbWQv3VbFSQ?feature=oembed" TargetMode="External"/><Relationship Id="rId5" Type="http://schemas.openxmlformats.org/officeDocument/2006/relationships/image" Target="../media/image6.jpeg"/><Relationship Id="rId4" Type="http://schemas.openxmlformats.org/officeDocument/2006/relationships/hyperlink" Target="https://www.edresearch.edu.au/guides-resources/videos/deliberate-pause-classroom-management-skill" TargetMode="Externa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4.xml"/><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1010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F8EC89-C663-9E93-CEDB-01388E43C789}"/>
              </a:ext>
            </a:extLst>
          </p:cNvPr>
          <p:cNvSpPr>
            <a:spLocks noGrp="1"/>
          </p:cNvSpPr>
          <p:nvPr>
            <p:ph type="title"/>
          </p:nvPr>
        </p:nvSpPr>
        <p:spPr>
          <a:xfrm>
            <a:off x="613228" y="479195"/>
            <a:ext cx="10081666" cy="2120068"/>
          </a:xfrm>
        </p:spPr>
        <p:txBody>
          <a:bodyPr wrap="square">
            <a:spAutoFit/>
          </a:bodyPr>
          <a:lstStyle/>
          <a:p>
            <a:pPr>
              <a:lnSpc>
                <a:spcPct val="120000"/>
              </a:lnSpc>
            </a:pPr>
            <a:r>
              <a:rPr lang="en-AU" sz="2800" dirty="0">
                <a:solidFill>
                  <a:schemeClr val="bg1"/>
                </a:solidFill>
                <a:latin typeface="+mj-lt"/>
                <a:ea typeface="Lato Bold"/>
                <a:cs typeface="Lato Bold"/>
              </a:rPr>
              <a:t>Before</a:t>
            </a:r>
            <a:r>
              <a:rPr lang="en-US" sz="2800" dirty="0">
                <a:solidFill>
                  <a:schemeClr val="bg1"/>
                </a:solidFill>
                <a:latin typeface="+mj-lt"/>
                <a:ea typeface="Lato Bold"/>
                <a:cs typeface="Lato Bold"/>
              </a:rPr>
              <a:t> using this slide deck, please read AERO's practice resource, </a:t>
            </a:r>
            <a:r>
              <a:rPr lang="en-US" sz="2800" b="1" u="sng" dirty="0">
                <a:solidFill>
                  <a:schemeClr val="bg1"/>
                </a:solidFill>
                <a:latin typeface="+mj-lt"/>
                <a:ea typeface="Lato Bold"/>
                <a:cs typeface="Lato Bold"/>
                <a:hlinkClick r:id="rId3">
                  <a:extLst>
                    <a:ext uri="{A12FA001-AC4F-418D-AE19-62706E023703}">
                      <ahyp:hlinkClr xmlns:ahyp="http://schemas.microsoft.com/office/drawing/2018/hyperlinkcolor" val="tx"/>
                    </a:ext>
                  </a:extLst>
                </a:hlinkClick>
              </a:rPr>
              <a:t>A </a:t>
            </a:r>
            <a:r>
              <a:rPr lang="en-US" b="1" u="sng" dirty="0">
                <a:solidFill>
                  <a:schemeClr val="bg1"/>
                </a:solidFill>
                <a:latin typeface="+mj-lt"/>
                <a:ea typeface="Lato Bold"/>
                <a:cs typeface="Lato Bold"/>
                <a:hlinkClick r:id="rId3">
                  <a:extLst>
                    <a:ext uri="{A12FA001-AC4F-418D-AE19-62706E023703}">
                      <ahyp:hlinkClr xmlns:ahyp="http://schemas.microsoft.com/office/drawing/2018/hyperlinkcolor" val="tx"/>
                    </a:ext>
                  </a:extLst>
                </a:hlinkClick>
              </a:rPr>
              <a:t>Whole-School</a:t>
            </a:r>
            <a:r>
              <a:rPr lang="en-US" sz="2800" b="1" u="sng" dirty="0">
                <a:solidFill>
                  <a:schemeClr val="bg1"/>
                </a:solidFill>
                <a:latin typeface="+mj-lt"/>
                <a:ea typeface="Lato Bold"/>
                <a:cs typeface="Lato Bold"/>
                <a:hlinkClick r:id="rId3">
                  <a:extLst>
                    <a:ext uri="{A12FA001-AC4F-418D-AE19-62706E023703}">
                      <ahyp:hlinkClr xmlns:ahyp="http://schemas.microsoft.com/office/drawing/2018/hyperlinkcolor" val="tx"/>
                    </a:ext>
                  </a:extLst>
                </a:hlinkClick>
              </a:rPr>
              <a:t> Approach to Classroom Management: Facilitation Guide</a:t>
            </a:r>
            <a:r>
              <a:rPr lang="en-US" sz="2800" dirty="0">
                <a:solidFill>
                  <a:schemeClr val="bg1"/>
                </a:solidFill>
                <a:latin typeface="+mj-lt"/>
                <a:ea typeface="Lato Bold"/>
                <a:cs typeface="Lato Bold"/>
              </a:rPr>
              <a:t>, and follow the instructions for preparing this slide deck.</a:t>
            </a:r>
            <a:endParaRPr lang="en-AU" dirty="0">
              <a:solidFill>
                <a:schemeClr val="bg1"/>
              </a:solidFill>
              <a:ea typeface="Lato Bold"/>
              <a:cs typeface="Lato Bold"/>
            </a:endParaRPr>
          </a:p>
        </p:txBody>
      </p:sp>
    </p:spTree>
    <p:extLst>
      <p:ext uri="{BB962C8B-B14F-4D97-AF65-F5344CB8AC3E}">
        <p14:creationId xmlns:p14="http://schemas.microsoft.com/office/powerpoint/2010/main" val="31305481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4BA5D96E-11DA-6062-CC46-B0EFC30BA435}"/>
              </a:ext>
            </a:extLst>
          </p:cNvPr>
          <p:cNvSpPr>
            <a:spLocks noGrp="1"/>
          </p:cNvSpPr>
          <p:nvPr>
            <p:ph type="title"/>
          </p:nvPr>
        </p:nvSpPr>
        <p:spPr>
          <a:xfrm>
            <a:off x="635000" y="620713"/>
            <a:ext cx="10515600" cy="5562373"/>
          </a:xfrm>
        </p:spPr>
        <p:txBody>
          <a:bodyPr>
            <a:normAutofit/>
          </a:bodyPr>
          <a:lstStyle/>
          <a:p>
            <a:r>
              <a:rPr lang="en-AU"/>
              <a:t>Deliberate pause: </a:t>
            </a:r>
            <a:br>
              <a:rPr lang="en-AU"/>
            </a:br>
            <a:r>
              <a:rPr lang="en-AU"/>
              <a:t>Developing practice</a:t>
            </a:r>
          </a:p>
        </p:txBody>
      </p:sp>
    </p:spTree>
    <p:extLst>
      <p:ext uri="{BB962C8B-B14F-4D97-AF65-F5344CB8AC3E}">
        <p14:creationId xmlns:p14="http://schemas.microsoft.com/office/powerpoint/2010/main" val="42623678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110AD9-CA20-EA3D-4F24-2EB32F46C0E0}"/>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D01504A2-4855-A858-CCDB-97A69DEC040C}"/>
              </a:ext>
            </a:extLst>
          </p:cNvPr>
          <p:cNvSpPr>
            <a:spLocks noGrp="1"/>
          </p:cNvSpPr>
          <p:nvPr>
            <p:ph type="title"/>
          </p:nvPr>
        </p:nvSpPr>
        <p:spPr>
          <a:xfrm>
            <a:off x="631595" y="403210"/>
            <a:ext cx="10922000" cy="760567"/>
          </a:xfrm>
        </p:spPr>
        <p:txBody>
          <a:bodyPr/>
          <a:lstStyle/>
          <a:p>
            <a:r>
              <a:rPr lang="en-AU"/>
              <a:t>Acknowledgement of Country</a:t>
            </a:r>
          </a:p>
        </p:txBody>
      </p:sp>
      <p:sp>
        <p:nvSpPr>
          <p:cNvPr id="6" name="Text Placeholder 5">
            <a:extLst>
              <a:ext uri="{FF2B5EF4-FFF2-40B4-BE49-F238E27FC236}">
                <a16:creationId xmlns:a16="http://schemas.microsoft.com/office/drawing/2014/main" id="{19830323-39E1-BE0A-803D-F21ABA01C8E9}"/>
              </a:ext>
            </a:extLst>
          </p:cNvPr>
          <p:cNvSpPr>
            <a:spLocks noGrp="1"/>
          </p:cNvSpPr>
          <p:nvPr>
            <p:ph type="body" sz="quarter" idx="14"/>
          </p:nvPr>
        </p:nvSpPr>
        <p:spPr/>
        <p:txBody>
          <a:bodyPr/>
          <a:lstStyle/>
          <a:p>
            <a:endParaRPr lang="en-AU"/>
          </a:p>
        </p:txBody>
      </p:sp>
    </p:spTree>
    <p:extLst>
      <p:ext uri="{BB962C8B-B14F-4D97-AF65-F5344CB8AC3E}">
        <p14:creationId xmlns:p14="http://schemas.microsoft.com/office/powerpoint/2010/main" val="36023485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2EAE0"/>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611CF1F-2833-796E-31B4-16FFEB31219A}"/>
              </a:ext>
            </a:extLst>
          </p:cNvPr>
          <p:cNvSpPr>
            <a:spLocks noGrp="1"/>
          </p:cNvSpPr>
          <p:nvPr>
            <p:ph type="title"/>
          </p:nvPr>
        </p:nvSpPr>
        <p:spPr>
          <a:xfrm>
            <a:off x="631595" y="856476"/>
            <a:ext cx="4893306" cy="760567"/>
          </a:xfrm>
        </p:spPr>
        <p:txBody>
          <a:bodyPr/>
          <a:lstStyle/>
          <a:p>
            <a:r>
              <a:rPr lang="en-AU"/>
              <a:t>Purpose of this session</a:t>
            </a:r>
          </a:p>
        </p:txBody>
      </p:sp>
      <p:pic>
        <p:nvPicPr>
          <p:cNvPr id="14" name="Picture Placeholder 13">
            <a:extLst>
              <a:ext uri="{FF2B5EF4-FFF2-40B4-BE49-F238E27FC236}">
                <a16:creationId xmlns:a16="http://schemas.microsoft.com/office/drawing/2014/main" id="{2D4C8386-296A-826E-4A45-E79FE9CCC383}"/>
              </a:ext>
              <a:ext uri="{C183D7F6-B498-43B3-948B-1728B52AA6E4}">
                <adec:decorative xmlns:adec="http://schemas.microsoft.com/office/drawing/2017/decorative" val="1"/>
              </a:ext>
            </a:extLst>
          </p:cNvPr>
          <p:cNvPicPr>
            <a:picLocks noGrp="1" noChangeAspect="1"/>
          </p:cNvPicPr>
          <p:nvPr>
            <p:ph type="pic" sz="quarter" idx="11"/>
          </p:nvPr>
        </p:nvPicPr>
        <p:blipFill>
          <a:blip r:embed="rId3"/>
          <a:srcRect l="23773" r="23773"/>
          <a:stretch>
            <a:fillRect/>
          </a:stretch>
        </p:blipFill>
        <p:spPr/>
      </p:pic>
      <p:sp>
        <p:nvSpPr>
          <p:cNvPr id="11" name="Text Placeholder 10">
            <a:extLst>
              <a:ext uri="{FF2B5EF4-FFF2-40B4-BE49-F238E27FC236}">
                <a16:creationId xmlns:a16="http://schemas.microsoft.com/office/drawing/2014/main" id="{34C57B15-CAF5-ED30-2D60-9594C3980298}"/>
              </a:ext>
            </a:extLst>
          </p:cNvPr>
          <p:cNvSpPr>
            <a:spLocks noGrp="1"/>
          </p:cNvSpPr>
          <p:nvPr>
            <p:ph type="body" sz="quarter" idx="12"/>
          </p:nvPr>
        </p:nvSpPr>
        <p:spPr/>
        <p:txBody>
          <a:bodyPr/>
          <a:lstStyle/>
          <a:p>
            <a:r>
              <a:rPr lang="en-US"/>
              <a:t>To </a:t>
            </a:r>
            <a:r>
              <a:rPr lang="en-AU"/>
              <a:t>develop your understanding and use of </a:t>
            </a:r>
            <a:r>
              <a:rPr lang="en-US"/>
              <a:t>deliberate pausing.</a:t>
            </a:r>
          </a:p>
        </p:txBody>
      </p:sp>
      <p:sp>
        <p:nvSpPr>
          <p:cNvPr id="12" name="Text Placeholder 11">
            <a:extLst>
              <a:ext uri="{FF2B5EF4-FFF2-40B4-BE49-F238E27FC236}">
                <a16:creationId xmlns:a16="http://schemas.microsoft.com/office/drawing/2014/main" id="{77838464-B8CF-9377-3CE5-74896C109006}"/>
              </a:ext>
              <a:ext uri="{C183D7F6-B498-43B3-948B-1728B52AA6E4}">
                <adec:decorative xmlns:adec="http://schemas.microsoft.com/office/drawing/2017/decorative" val="1"/>
              </a:ext>
            </a:extLst>
          </p:cNvPr>
          <p:cNvSpPr>
            <a:spLocks noGrp="1"/>
          </p:cNvSpPr>
          <p:nvPr>
            <p:ph type="body" sz="quarter" idx="13"/>
          </p:nvPr>
        </p:nvSpPr>
        <p:spPr/>
        <p:txBody>
          <a:bodyPr>
            <a:normAutofit/>
          </a:bodyPr>
          <a:lstStyle/>
          <a:p>
            <a:r>
              <a:rPr lang="en-AU">
                <a:hlinkClick r:id="rId4"/>
              </a:rPr>
              <a:t>Image credit: iStock.com/</a:t>
            </a:r>
            <a:r>
              <a:rPr lang="en-AU" err="1">
                <a:hlinkClick r:id="rId4"/>
              </a:rPr>
              <a:t>DGLimages</a:t>
            </a:r>
            <a:endParaRPr lang="en-AU"/>
          </a:p>
        </p:txBody>
      </p:sp>
    </p:spTree>
    <p:extLst>
      <p:ext uri="{BB962C8B-B14F-4D97-AF65-F5344CB8AC3E}">
        <p14:creationId xmlns:p14="http://schemas.microsoft.com/office/powerpoint/2010/main" val="40825686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2EAE0"/>
        </a:solid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5555C60-B8E4-B5D5-9BBB-23C60709562A}"/>
              </a:ext>
            </a:extLst>
          </p:cNvPr>
          <p:cNvSpPr>
            <a:spLocks noGrp="1"/>
          </p:cNvSpPr>
          <p:nvPr>
            <p:ph type="title"/>
          </p:nvPr>
        </p:nvSpPr>
        <p:spPr>
          <a:xfrm>
            <a:off x="631595" y="403210"/>
            <a:ext cx="10922000" cy="760567"/>
          </a:xfrm>
        </p:spPr>
        <p:txBody>
          <a:bodyPr>
            <a:normAutofit/>
          </a:bodyPr>
          <a:lstStyle/>
          <a:p>
            <a:r>
              <a:rPr lang="en-US"/>
              <a:t>Australian Professional Standards for Teachers</a:t>
            </a:r>
            <a:endParaRPr lang="en-AU"/>
          </a:p>
        </p:txBody>
      </p:sp>
      <p:sp>
        <p:nvSpPr>
          <p:cNvPr id="5" name="Text Placeholder 4">
            <a:extLst>
              <a:ext uri="{FF2B5EF4-FFF2-40B4-BE49-F238E27FC236}">
                <a16:creationId xmlns:a16="http://schemas.microsoft.com/office/drawing/2014/main" id="{2499F106-4B0B-7B17-FFFF-81A073EA8BE1}"/>
              </a:ext>
            </a:extLst>
          </p:cNvPr>
          <p:cNvSpPr>
            <a:spLocks noGrp="1"/>
          </p:cNvSpPr>
          <p:nvPr>
            <p:ph type="body" sz="quarter" idx="10"/>
          </p:nvPr>
        </p:nvSpPr>
        <p:spPr>
          <a:xfrm>
            <a:off x="631825" y="1449388"/>
            <a:ext cx="10922000" cy="4763484"/>
          </a:xfrm>
        </p:spPr>
        <p:txBody>
          <a:bodyPr/>
          <a:lstStyle/>
          <a:p>
            <a:r>
              <a:rPr lang="en-US"/>
              <a:t>This professional learning aligns with the following focus areas:</a:t>
            </a:r>
          </a:p>
          <a:p>
            <a:pPr lvl="2"/>
            <a:r>
              <a:rPr lang="en-US"/>
              <a:t>Create and maintain supportive and safe learning environments (APST 4)</a:t>
            </a:r>
          </a:p>
          <a:p>
            <a:pPr lvl="3"/>
            <a:r>
              <a:rPr lang="en-US"/>
              <a:t>support student participation (APST 4.1)</a:t>
            </a:r>
          </a:p>
          <a:p>
            <a:pPr lvl="3"/>
            <a:r>
              <a:rPr lang="en-US"/>
              <a:t>manage classroom activities (APST 4.2)</a:t>
            </a:r>
          </a:p>
          <a:p>
            <a:pPr lvl="3"/>
            <a:r>
              <a:rPr lang="en-US"/>
              <a:t>manage challenging </a:t>
            </a:r>
            <a:r>
              <a:rPr lang="en-US" err="1"/>
              <a:t>behaviour</a:t>
            </a:r>
            <a:r>
              <a:rPr lang="en-US"/>
              <a:t> (APST 4.3)</a:t>
            </a:r>
          </a:p>
          <a:p>
            <a:pPr lvl="3"/>
            <a:r>
              <a:rPr lang="en-US"/>
              <a:t>maintain student safety (APST 4.4)</a:t>
            </a:r>
          </a:p>
          <a:p>
            <a:pPr lvl="2"/>
            <a:r>
              <a:rPr lang="en-US"/>
              <a:t>Engage in professional learning (APST 6)</a:t>
            </a:r>
          </a:p>
          <a:p>
            <a:pPr lvl="3"/>
            <a:r>
              <a:rPr lang="en-US"/>
              <a:t>engage in professional learning and improve practice (APST 6.2)</a:t>
            </a:r>
          </a:p>
          <a:p>
            <a:pPr lvl="3"/>
            <a:r>
              <a:rPr lang="en-US"/>
              <a:t>engage with colleagues and improve practice (APST 6.3)</a:t>
            </a:r>
          </a:p>
        </p:txBody>
      </p:sp>
    </p:spTree>
    <p:extLst>
      <p:ext uri="{BB962C8B-B14F-4D97-AF65-F5344CB8AC3E}">
        <p14:creationId xmlns:p14="http://schemas.microsoft.com/office/powerpoint/2010/main" val="15921795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2EAE0"/>
        </a:solidFill>
        <a:effectLst/>
      </p:bgPr>
    </p:bg>
    <p:spTree>
      <p:nvGrpSpPr>
        <p:cNvPr id="1" name=""/>
        <p:cNvGrpSpPr/>
        <p:nvPr/>
      </p:nvGrpSpPr>
      <p:grpSpPr>
        <a:xfrm>
          <a:off x="0" y="0"/>
          <a:ext cx="0" cy="0"/>
          <a:chOff x="0" y="0"/>
          <a:chExt cx="0" cy="0"/>
        </a:xfrm>
      </p:grpSpPr>
      <p:pic>
        <p:nvPicPr>
          <p:cNvPr id="18" name="Picture 17" descr="Cover image of AERO's Foundational classroom management resources handbook">
            <a:extLst>
              <a:ext uri="{FF2B5EF4-FFF2-40B4-BE49-F238E27FC236}">
                <a16:creationId xmlns:a16="http://schemas.microsoft.com/office/drawing/2014/main" id="{75791819-54DC-450C-4AF5-174E22A59B5C}"/>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3000" contrast="2000"/>
                    </a14:imgEffect>
                  </a14:imgLayer>
                </a14:imgProps>
              </a:ext>
            </a:extLst>
          </a:blip>
          <a:stretch>
            <a:fillRect/>
          </a:stretch>
        </p:blipFill>
        <p:spPr>
          <a:xfrm>
            <a:off x="3846903" y="256508"/>
            <a:ext cx="4498193" cy="6344983"/>
          </a:xfrm>
          <a:prstGeom prst="rect">
            <a:avLst/>
          </a:prstGeom>
          <a:ln>
            <a:no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8969646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2CDAB7-82BA-B16A-9A4C-A04A7D3FD259}"/>
            </a:ext>
          </a:extLst>
        </p:cNvPr>
        <p:cNvGrpSpPr/>
        <p:nvPr/>
      </p:nvGrpSpPr>
      <p:grpSpPr>
        <a:xfrm>
          <a:off x="0" y="0"/>
          <a:ext cx="0" cy="0"/>
          <a:chOff x="0" y="0"/>
          <a:chExt cx="0" cy="0"/>
        </a:xfrm>
      </p:grpSpPr>
      <p:sp>
        <p:nvSpPr>
          <p:cNvPr id="10" name="Title 9">
            <a:extLst>
              <a:ext uri="{FF2B5EF4-FFF2-40B4-BE49-F238E27FC236}">
                <a16:creationId xmlns:a16="http://schemas.microsoft.com/office/drawing/2014/main" id="{E8F750F6-9291-E173-4B5F-63E8DC851431}"/>
              </a:ext>
            </a:extLst>
          </p:cNvPr>
          <p:cNvSpPr>
            <a:spLocks noGrp="1"/>
          </p:cNvSpPr>
          <p:nvPr>
            <p:ph type="title"/>
          </p:nvPr>
        </p:nvSpPr>
        <p:spPr/>
        <p:txBody>
          <a:bodyPr>
            <a:normAutofit/>
          </a:bodyPr>
          <a:lstStyle/>
          <a:p>
            <a:r>
              <a:rPr lang="en-AU"/>
              <a:t>Developing practice and skills</a:t>
            </a:r>
          </a:p>
        </p:txBody>
      </p:sp>
      <p:sp>
        <p:nvSpPr>
          <p:cNvPr id="2" name="Text Placeholder 1">
            <a:extLst>
              <a:ext uri="{FF2B5EF4-FFF2-40B4-BE49-F238E27FC236}">
                <a16:creationId xmlns:a16="http://schemas.microsoft.com/office/drawing/2014/main" id="{00DC9982-6BAB-6389-EC63-A06DAA4ADFE4}"/>
              </a:ext>
            </a:extLst>
          </p:cNvPr>
          <p:cNvSpPr>
            <a:spLocks noGrp="1"/>
          </p:cNvSpPr>
          <p:nvPr>
            <p:ph type="body" sz="quarter" idx="10"/>
          </p:nvPr>
        </p:nvSpPr>
        <p:spPr/>
        <p:txBody>
          <a:bodyPr/>
          <a:lstStyle/>
          <a:p>
            <a:pPr lvl="1"/>
            <a:r>
              <a:rPr lang="en-US"/>
              <a:t>Build knowledge</a:t>
            </a:r>
          </a:p>
          <a:p>
            <a:r>
              <a:rPr lang="en-US"/>
              <a:t>of effective use of the practice or skill</a:t>
            </a:r>
          </a:p>
        </p:txBody>
      </p:sp>
      <p:sp>
        <p:nvSpPr>
          <p:cNvPr id="8" name="Text Placeholder 7">
            <a:extLst>
              <a:ext uri="{FF2B5EF4-FFF2-40B4-BE49-F238E27FC236}">
                <a16:creationId xmlns:a16="http://schemas.microsoft.com/office/drawing/2014/main" id="{0C695BB4-7AB3-59C1-B77B-A078A4D4B9A8}"/>
              </a:ext>
            </a:extLst>
          </p:cNvPr>
          <p:cNvSpPr>
            <a:spLocks noGrp="1"/>
          </p:cNvSpPr>
          <p:nvPr>
            <p:ph type="body" sz="quarter" idx="11"/>
          </p:nvPr>
        </p:nvSpPr>
        <p:spPr/>
        <p:txBody>
          <a:bodyPr/>
          <a:lstStyle/>
          <a:p>
            <a:pPr lvl="1"/>
            <a:r>
              <a:rPr lang="en-AU"/>
              <a:t>Rehearse</a:t>
            </a:r>
          </a:p>
          <a:p>
            <a:r>
              <a:rPr lang="en-AU"/>
              <a:t>without </a:t>
            </a:r>
            <a:br>
              <a:rPr lang="en-AU"/>
            </a:br>
            <a:r>
              <a:rPr lang="en-AU"/>
              <a:t>students </a:t>
            </a:r>
            <a:br>
              <a:rPr lang="en-AU"/>
            </a:br>
            <a:r>
              <a:rPr lang="en-AU"/>
              <a:t>present</a:t>
            </a:r>
          </a:p>
        </p:txBody>
      </p:sp>
      <p:sp>
        <p:nvSpPr>
          <p:cNvPr id="9" name="Text Placeholder 8">
            <a:extLst>
              <a:ext uri="{FF2B5EF4-FFF2-40B4-BE49-F238E27FC236}">
                <a16:creationId xmlns:a16="http://schemas.microsoft.com/office/drawing/2014/main" id="{C35707E2-E8DE-B670-E7FD-73EA6F575B43}"/>
              </a:ext>
            </a:extLst>
          </p:cNvPr>
          <p:cNvSpPr>
            <a:spLocks noGrp="1"/>
          </p:cNvSpPr>
          <p:nvPr>
            <p:ph type="body" sz="quarter" idx="12"/>
          </p:nvPr>
        </p:nvSpPr>
        <p:spPr/>
        <p:txBody>
          <a:bodyPr/>
          <a:lstStyle/>
          <a:p>
            <a:pPr lvl="1"/>
            <a:r>
              <a:rPr lang="en-US" err="1"/>
              <a:t>Practise</a:t>
            </a:r>
            <a:endParaRPr lang="en-US"/>
          </a:p>
          <a:p>
            <a:r>
              <a:rPr lang="en-US"/>
              <a:t>with students during classes</a:t>
            </a:r>
          </a:p>
        </p:txBody>
      </p:sp>
      <p:sp>
        <p:nvSpPr>
          <p:cNvPr id="11" name="Text Placeholder 10">
            <a:extLst>
              <a:ext uri="{FF2B5EF4-FFF2-40B4-BE49-F238E27FC236}">
                <a16:creationId xmlns:a16="http://schemas.microsoft.com/office/drawing/2014/main" id="{6B20B4A6-8159-0F36-286E-1DB3A8E41C86}"/>
              </a:ext>
            </a:extLst>
          </p:cNvPr>
          <p:cNvSpPr>
            <a:spLocks noGrp="1"/>
          </p:cNvSpPr>
          <p:nvPr>
            <p:ph type="body" sz="quarter" idx="13"/>
          </p:nvPr>
        </p:nvSpPr>
        <p:spPr/>
        <p:txBody>
          <a:bodyPr/>
          <a:lstStyle/>
          <a:p>
            <a:pPr lvl="1"/>
            <a:r>
              <a:rPr lang="en-US"/>
              <a:t>Seek feedback</a:t>
            </a:r>
          </a:p>
          <a:p>
            <a:r>
              <a:rPr lang="en-US"/>
              <a:t>from a mentor </a:t>
            </a:r>
            <a:br>
              <a:rPr lang="en-US"/>
            </a:br>
            <a:r>
              <a:rPr lang="en-US"/>
              <a:t>or colleague</a:t>
            </a:r>
          </a:p>
        </p:txBody>
      </p:sp>
      <p:sp>
        <p:nvSpPr>
          <p:cNvPr id="12" name="Text Placeholder 11">
            <a:extLst>
              <a:ext uri="{FF2B5EF4-FFF2-40B4-BE49-F238E27FC236}">
                <a16:creationId xmlns:a16="http://schemas.microsoft.com/office/drawing/2014/main" id="{115CB466-ACA7-02F9-C8B8-2B2952B54CCB}"/>
              </a:ext>
            </a:extLst>
          </p:cNvPr>
          <p:cNvSpPr>
            <a:spLocks noGrp="1"/>
          </p:cNvSpPr>
          <p:nvPr>
            <p:ph type="body" sz="quarter" idx="14"/>
          </p:nvPr>
        </p:nvSpPr>
        <p:spPr/>
        <p:txBody>
          <a:bodyPr/>
          <a:lstStyle/>
          <a:p>
            <a:pPr lvl="1"/>
            <a:r>
              <a:rPr lang="en-US"/>
              <a:t>Reflect</a:t>
            </a:r>
          </a:p>
          <a:p>
            <a:r>
              <a:rPr lang="en-US"/>
              <a:t>to identify </a:t>
            </a:r>
            <a:br>
              <a:rPr lang="en-US"/>
            </a:br>
            <a:r>
              <a:rPr lang="en-US"/>
              <a:t>strengths </a:t>
            </a:r>
            <a:br>
              <a:rPr lang="en-US"/>
            </a:br>
            <a:r>
              <a:rPr lang="en-US"/>
              <a:t>and areas for refinement</a:t>
            </a:r>
          </a:p>
        </p:txBody>
      </p:sp>
    </p:spTree>
    <p:extLst>
      <p:ext uri="{BB962C8B-B14F-4D97-AF65-F5344CB8AC3E}">
        <p14:creationId xmlns:p14="http://schemas.microsoft.com/office/powerpoint/2010/main" val="4768791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70BA9CFD-B8A1-F2C0-5297-8EF19E106363}"/>
              </a:ext>
            </a:extLst>
          </p:cNvPr>
          <p:cNvSpPr>
            <a:spLocks noGrp="1"/>
          </p:cNvSpPr>
          <p:nvPr>
            <p:ph type="title"/>
          </p:nvPr>
        </p:nvSpPr>
        <p:spPr>
          <a:xfrm>
            <a:off x="631595" y="403210"/>
            <a:ext cx="5959705" cy="760567"/>
          </a:xfrm>
        </p:spPr>
        <p:txBody>
          <a:bodyPr>
            <a:normAutofit/>
          </a:bodyPr>
          <a:lstStyle/>
          <a:p>
            <a:r>
              <a:rPr lang="en-AU"/>
              <a:t>Deliberate pause</a:t>
            </a:r>
          </a:p>
        </p:txBody>
      </p:sp>
      <p:sp>
        <p:nvSpPr>
          <p:cNvPr id="2" name="Text Placeholder 1">
            <a:extLst>
              <a:ext uri="{FF2B5EF4-FFF2-40B4-BE49-F238E27FC236}">
                <a16:creationId xmlns:a16="http://schemas.microsoft.com/office/drawing/2014/main" id="{870FB202-77E2-279B-5F30-C47003AE9F16}"/>
              </a:ext>
            </a:extLst>
          </p:cNvPr>
          <p:cNvSpPr>
            <a:spLocks noGrp="1"/>
          </p:cNvSpPr>
          <p:nvPr>
            <p:ph type="body" sz="quarter" idx="10"/>
          </p:nvPr>
        </p:nvSpPr>
        <p:spPr>
          <a:xfrm>
            <a:off x="631825" y="1294647"/>
            <a:ext cx="6562605" cy="1919115"/>
          </a:xfrm>
        </p:spPr>
        <p:txBody>
          <a:bodyPr/>
          <a:lstStyle/>
          <a:p>
            <a:pPr lvl="1">
              <a:spcAft>
                <a:spcPts val="0"/>
              </a:spcAft>
            </a:pPr>
            <a:r>
              <a:rPr lang="en-US" sz="2000"/>
              <a:t>What it is</a:t>
            </a:r>
          </a:p>
          <a:p>
            <a:r>
              <a:rPr lang="en-US" sz="1800"/>
              <a:t>Breaking the flow of verbal communication to gain students’ attention, </a:t>
            </a:r>
            <a:r>
              <a:rPr lang="en-US" sz="1800" err="1"/>
              <a:t>emphasise</a:t>
            </a:r>
            <a:r>
              <a:rPr lang="en-US" sz="1800"/>
              <a:t> a point or give students time to process information, follow a direction or correct their </a:t>
            </a:r>
            <a:r>
              <a:rPr lang="en-US" sz="1800" err="1"/>
              <a:t>behaviour</a:t>
            </a:r>
            <a:r>
              <a:rPr lang="en-US" sz="1800"/>
              <a:t>.</a:t>
            </a:r>
          </a:p>
        </p:txBody>
      </p:sp>
      <p:sp>
        <p:nvSpPr>
          <p:cNvPr id="8" name="Rectangle: Top Corners One Rounded and One Snipped 7">
            <a:extLst>
              <a:ext uri="{FF2B5EF4-FFF2-40B4-BE49-F238E27FC236}">
                <a16:creationId xmlns:a16="http://schemas.microsoft.com/office/drawing/2014/main" id="{6BF39B55-269E-1765-DFEF-67B4C2B28F49}"/>
              </a:ext>
              <a:ext uri="{C183D7F6-B498-43B3-948B-1728B52AA6E4}">
                <adec:decorative xmlns:adec="http://schemas.microsoft.com/office/drawing/2017/decorative" val="1"/>
              </a:ext>
            </a:extLst>
          </p:cNvPr>
          <p:cNvSpPr/>
          <p:nvPr/>
        </p:nvSpPr>
        <p:spPr>
          <a:xfrm>
            <a:off x="8432800" y="812800"/>
            <a:ext cx="3759200" cy="6045201"/>
          </a:xfrm>
          <a:prstGeom prst="snipRoundRect">
            <a:avLst>
              <a:gd name="adj1" fmla="val 16667"/>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tIns="45720" rIns="216000" bIns="4572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endParaRPr lang="en-AU" sz="2400"/>
          </a:p>
          <a:p>
            <a:endParaRPr lang="en-AU" sz="2400"/>
          </a:p>
          <a:p>
            <a:pPr algn="ctr"/>
            <a:endParaRPr lang="en-AU" sz="2400"/>
          </a:p>
        </p:txBody>
      </p:sp>
      <p:sp>
        <p:nvSpPr>
          <p:cNvPr id="12" name="Text Placeholder 1">
            <a:extLst>
              <a:ext uri="{FF2B5EF4-FFF2-40B4-BE49-F238E27FC236}">
                <a16:creationId xmlns:a16="http://schemas.microsoft.com/office/drawing/2014/main" id="{CCA9B8FA-4436-1956-AB83-0250F60D6744}"/>
              </a:ext>
            </a:extLst>
          </p:cNvPr>
          <p:cNvSpPr txBox="1">
            <a:spLocks/>
          </p:cNvSpPr>
          <p:nvPr/>
        </p:nvSpPr>
        <p:spPr>
          <a:xfrm>
            <a:off x="8886371" y="1374469"/>
            <a:ext cx="3098800" cy="3341043"/>
          </a:xfrm>
          <a:prstGeom prst="rect">
            <a:avLst/>
          </a:prstGeom>
        </p:spPr>
        <p:txBody>
          <a:bodyPr vert="horz" wrap="square" lIns="91440" tIns="45720" rIns="91440" bIns="45720" rtlCol="0">
            <a:spAutoFit/>
          </a:bodyPr>
          <a:lstStyle>
            <a:lvl1pPr marL="0" indent="0" algn="l" defTabSz="914400" rtl="0" eaLnBrk="1" latinLnBrk="0" hangingPunct="1">
              <a:lnSpc>
                <a:spcPct val="120000"/>
              </a:lnSpc>
              <a:spcBef>
                <a:spcPts val="1200"/>
              </a:spcBef>
              <a:spcAft>
                <a:spcPts val="1200"/>
              </a:spcAft>
              <a:buFontTx/>
              <a:buNone/>
              <a:defRPr sz="2000" b="0" i="0" kern="1200" baseline="0">
                <a:solidFill>
                  <a:schemeClr val="bg2">
                    <a:lumMod val="10000"/>
                  </a:schemeClr>
                </a:solidFill>
                <a:latin typeface="Montserrat" panose="00000500000000000000" pitchFamily="2" charset="0"/>
                <a:ea typeface="+mn-ea"/>
                <a:cs typeface="+mn-cs"/>
              </a:defRPr>
            </a:lvl1pPr>
            <a:lvl2pPr marL="0" indent="0" algn="l" defTabSz="914400" rtl="0" eaLnBrk="1" latinLnBrk="0" hangingPunct="1">
              <a:lnSpc>
                <a:spcPct val="120000"/>
              </a:lnSpc>
              <a:spcBef>
                <a:spcPts val="1200"/>
              </a:spcBef>
              <a:spcAft>
                <a:spcPts val="1200"/>
              </a:spcAft>
              <a:buClrTx/>
              <a:buSzPct val="150000"/>
              <a:buFont typeface="Montserrat Medium" panose="00000600000000000000" pitchFamily="2" charset="0"/>
              <a:buNone/>
              <a:defRPr sz="2400" b="1" kern="1200" baseline="0">
                <a:solidFill>
                  <a:schemeClr val="accent1"/>
                </a:solidFill>
                <a:latin typeface="Montserrat" panose="00000500000000000000" pitchFamily="2" charset="0"/>
                <a:ea typeface="+mn-ea"/>
                <a:cs typeface="+mn-cs"/>
              </a:defRPr>
            </a:lvl2pPr>
            <a:lvl3pPr marL="288000" indent="-288000" algn="l" defTabSz="914400" rtl="0" eaLnBrk="1" latinLnBrk="0" hangingPunct="1">
              <a:lnSpc>
                <a:spcPct val="120000"/>
              </a:lnSpc>
              <a:spcBef>
                <a:spcPts val="600"/>
              </a:spcBef>
              <a:spcAft>
                <a:spcPts val="1200"/>
              </a:spcAft>
              <a:buClrTx/>
              <a:buSzPct val="105000"/>
              <a:buFont typeface="Arial" panose="020B0604020202020204" pitchFamily="34" charset="0"/>
              <a:buChar char="•"/>
              <a:defRPr sz="2000" b="0" kern="1200" baseline="0">
                <a:solidFill>
                  <a:schemeClr val="bg2">
                    <a:lumMod val="10000"/>
                  </a:schemeClr>
                </a:solidFill>
                <a:latin typeface="Montserrat" panose="00000500000000000000" pitchFamily="2" charset="0"/>
                <a:ea typeface="+mn-ea"/>
                <a:cs typeface="+mn-cs"/>
              </a:defRPr>
            </a:lvl3pPr>
            <a:lvl4pPr marL="720000" indent="-288000" algn="l" defTabSz="914400" rtl="0" eaLnBrk="1" latinLnBrk="0" hangingPunct="1">
              <a:lnSpc>
                <a:spcPct val="120000"/>
              </a:lnSpc>
              <a:spcBef>
                <a:spcPts val="0"/>
              </a:spcBef>
              <a:spcAft>
                <a:spcPts val="1200"/>
              </a:spcAft>
              <a:buClrTx/>
              <a:buSzPct val="100000"/>
              <a:buFont typeface="Montserrat" panose="00000500000000000000" pitchFamily="2" charset="0"/>
              <a:buChar char="–"/>
              <a:defRPr sz="2000" b="0" kern="1200" baseline="0">
                <a:solidFill>
                  <a:schemeClr val="bg2">
                    <a:lumMod val="10000"/>
                  </a:schemeClr>
                </a:solidFill>
                <a:latin typeface="Montserrat" panose="00000500000000000000" pitchFamily="2" charset="0"/>
                <a:ea typeface="+mn-ea"/>
                <a:cs typeface="+mn-cs"/>
              </a:defRPr>
            </a:lvl4pPr>
            <a:lvl5pPr marL="288000" indent="-288000" algn="l" defTabSz="914400" rtl="0" eaLnBrk="1" latinLnBrk="0" hangingPunct="1">
              <a:lnSpc>
                <a:spcPct val="120000"/>
              </a:lnSpc>
              <a:spcBef>
                <a:spcPts val="600"/>
              </a:spcBef>
              <a:spcAft>
                <a:spcPts val="1200"/>
              </a:spcAft>
              <a:buClrTx/>
              <a:buSzPct val="100000"/>
              <a:buFont typeface="+mj-lt"/>
              <a:buAutoNum type="arabicPeriod"/>
              <a:defRPr sz="2000" b="0" kern="1200" baseline="0">
                <a:solidFill>
                  <a:schemeClr val="bg2">
                    <a:lumMod val="10000"/>
                  </a:schemeClr>
                </a:solidFill>
                <a:latin typeface="Montserrat" panose="000005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a:solidFill>
                  <a:schemeClr val="bg1"/>
                </a:solidFill>
              </a:rPr>
              <a:t>How do you currently use deliberate pausing in your classroom? </a:t>
            </a:r>
          </a:p>
          <a:p>
            <a:endParaRPr lang="en-US" sz="1800">
              <a:solidFill>
                <a:schemeClr val="bg1"/>
              </a:solidFill>
            </a:endParaRPr>
          </a:p>
          <a:p>
            <a:r>
              <a:rPr lang="en-US" sz="1800">
                <a:solidFill>
                  <a:schemeClr val="bg1"/>
                </a:solidFill>
              </a:rPr>
              <a:t>How and when might you use more deliberate pausing to support students?</a:t>
            </a:r>
          </a:p>
        </p:txBody>
      </p:sp>
      <p:sp>
        <p:nvSpPr>
          <p:cNvPr id="5" name="Text Placeholder 1">
            <a:extLst>
              <a:ext uri="{FF2B5EF4-FFF2-40B4-BE49-F238E27FC236}">
                <a16:creationId xmlns:a16="http://schemas.microsoft.com/office/drawing/2014/main" id="{587D2CFD-631A-8933-57B8-307FFC6C1510}"/>
              </a:ext>
            </a:extLst>
          </p:cNvPr>
          <p:cNvSpPr txBox="1">
            <a:spLocks/>
          </p:cNvSpPr>
          <p:nvPr/>
        </p:nvSpPr>
        <p:spPr>
          <a:xfrm>
            <a:off x="631825" y="3369750"/>
            <a:ext cx="7331075" cy="3224088"/>
          </a:xfrm>
          <a:prstGeom prst="rect">
            <a:avLst/>
          </a:prstGeom>
        </p:spPr>
        <p:txBody>
          <a:bodyPr vert="horz" wrap="square" lIns="91440" tIns="45720" rIns="91440" bIns="45720" rtlCol="0">
            <a:spAutoFit/>
          </a:bodyPr>
          <a:lstStyle>
            <a:lvl1pPr marL="0" indent="0" algn="l" defTabSz="914400" rtl="0" eaLnBrk="1" latinLnBrk="0" hangingPunct="1">
              <a:lnSpc>
                <a:spcPct val="120000"/>
              </a:lnSpc>
              <a:spcBef>
                <a:spcPts val="1200"/>
              </a:spcBef>
              <a:spcAft>
                <a:spcPts val="1200"/>
              </a:spcAft>
              <a:buFontTx/>
              <a:buNone/>
              <a:defRPr sz="2000" b="0" i="0" kern="1200" baseline="0">
                <a:solidFill>
                  <a:schemeClr val="bg2">
                    <a:lumMod val="10000"/>
                  </a:schemeClr>
                </a:solidFill>
                <a:latin typeface="Montserrat" panose="00000500000000000000" pitchFamily="2" charset="0"/>
                <a:ea typeface="+mn-ea"/>
                <a:cs typeface="+mn-cs"/>
              </a:defRPr>
            </a:lvl1pPr>
            <a:lvl2pPr marL="0" indent="0" algn="l" defTabSz="914400" rtl="0" eaLnBrk="1" latinLnBrk="0" hangingPunct="1">
              <a:lnSpc>
                <a:spcPct val="120000"/>
              </a:lnSpc>
              <a:spcBef>
                <a:spcPts val="1200"/>
              </a:spcBef>
              <a:spcAft>
                <a:spcPts val="1200"/>
              </a:spcAft>
              <a:buClrTx/>
              <a:buSzPct val="150000"/>
              <a:buFont typeface="Montserrat Medium" panose="00000600000000000000" pitchFamily="2" charset="0"/>
              <a:buNone/>
              <a:defRPr sz="2400" b="1" kern="1200" baseline="0">
                <a:solidFill>
                  <a:schemeClr val="accent1"/>
                </a:solidFill>
                <a:latin typeface="Montserrat" panose="00000500000000000000" pitchFamily="2" charset="0"/>
                <a:ea typeface="+mn-ea"/>
                <a:cs typeface="+mn-cs"/>
              </a:defRPr>
            </a:lvl2pPr>
            <a:lvl3pPr marL="288000" indent="-288000" algn="l" defTabSz="914400" rtl="0" eaLnBrk="1" latinLnBrk="0" hangingPunct="1">
              <a:lnSpc>
                <a:spcPct val="120000"/>
              </a:lnSpc>
              <a:spcBef>
                <a:spcPts val="600"/>
              </a:spcBef>
              <a:spcAft>
                <a:spcPts val="1200"/>
              </a:spcAft>
              <a:buClrTx/>
              <a:buSzPct val="105000"/>
              <a:buFont typeface="Arial" panose="020B0604020202020204" pitchFamily="34" charset="0"/>
              <a:buChar char="•"/>
              <a:defRPr sz="2000" b="0" kern="1200" baseline="0">
                <a:solidFill>
                  <a:schemeClr val="bg2">
                    <a:lumMod val="10000"/>
                  </a:schemeClr>
                </a:solidFill>
                <a:latin typeface="Montserrat" panose="00000500000000000000" pitchFamily="2" charset="0"/>
                <a:ea typeface="+mn-ea"/>
                <a:cs typeface="+mn-cs"/>
              </a:defRPr>
            </a:lvl3pPr>
            <a:lvl4pPr marL="720000" indent="-288000" algn="l" defTabSz="914400" rtl="0" eaLnBrk="1" latinLnBrk="0" hangingPunct="1">
              <a:lnSpc>
                <a:spcPct val="120000"/>
              </a:lnSpc>
              <a:spcBef>
                <a:spcPts val="0"/>
              </a:spcBef>
              <a:spcAft>
                <a:spcPts val="1200"/>
              </a:spcAft>
              <a:buClrTx/>
              <a:buSzPct val="100000"/>
              <a:buFont typeface="Montserrat" panose="00000500000000000000" pitchFamily="2" charset="0"/>
              <a:buChar char="–"/>
              <a:defRPr sz="2000" b="0" kern="1200" baseline="0">
                <a:solidFill>
                  <a:schemeClr val="bg2">
                    <a:lumMod val="10000"/>
                  </a:schemeClr>
                </a:solidFill>
                <a:latin typeface="Montserrat" panose="00000500000000000000" pitchFamily="2" charset="0"/>
                <a:ea typeface="+mn-ea"/>
                <a:cs typeface="+mn-cs"/>
              </a:defRPr>
            </a:lvl4pPr>
            <a:lvl5pPr marL="288000" indent="-288000" algn="l" defTabSz="914400" rtl="0" eaLnBrk="1" latinLnBrk="0" hangingPunct="1">
              <a:lnSpc>
                <a:spcPct val="120000"/>
              </a:lnSpc>
              <a:spcBef>
                <a:spcPts val="600"/>
              </a:spcBef>
              <a:spcAft>
                <a:spcPts val="1200"/>
              </a:spcAft>
              <a:buClrTx/>
              <a:buSzPct val="100000"/>
              <a:buFont typeface="+mj-lt"/>
              <a:buAutoNum type="arabicPeriod"/>
              <a:defRPr sz="2000" b="0" kern="1200" baseline="0">
                <a:solidFill>
                  <a:schemeClr val="bg2">
                    <a:lumMod val="10000"/>
                  </a:schemeClr>
                </a:solidFill>
                <a:latin typeface="Montserrat" panose="000005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spcAft>
                <a:spcPts val="0"/>
              </a:spcAft>
            </a:pPr>
            <a:r>
              <a:rPr lang="en-US" sz="2000"/>
              <a:t>Why we use it</a:t>
            </a:r>
          </a:p>
          <a:p>
            <a:pPr>
              <a:spcBef>
                <a:spcPts val="600"/>
              </a:spcBef>
              <a:spcAft>
                <a:spcPts val="600"/>
              </a:spcAft>
            </a:pPr>
            <a:r>
              <a:rPr lang="en-US" sz="1800"/>
              <a:t>To deliberately:</a:t>
            </a:r>
          </a:p>
          <a:p>
            <a:pPr lvl="2">
              <a:spcAft>
                <a:spcPts val="0"/>
              </a:spcAft>
            </a:pPr>
            <a:r>
              <a:rPr lang="en-US" sz="1800"/>
              <a:t>check what’s happening</a:t>
            </a:r>
          </a:p>
          <a:p>
            <a:pPr lvl="2">
              <a:spcAft>
                <a:spcPts val="0"/>
              </a:spcAft>
            </a:pPr>
            <a:r>
              <a:rPr lang="en-US" sz="1800"/>
              <a:t>demonstrate to students we’re aware of what’s happening</a:t>
            </a:r>
          </a:p>
          <a:p>
            <a:pPr lvl="2">
              <a:spcAft>
                <a:spcPts val="0"/>
              </a:spcAft>
            </a:pPr>
            <a:r>
              <a:rPr lang="en-US" sz="1800"/>
              <a:t>decide on the best response</a:t>
            </a:r>
          </a:p>
          <a:p>
            <a:pPr lvl="2">
              <a:spcAft>
                <a:spcPts val="0"/>
              </a:spcAft>
            </a:pPr>
            <a:r>
              <a:rPr lang="en-US" sz="1800"/>
              <a:t>provide students with the opportunity to follow a direction, ask a question or correct their </a:t>
            </a:r>
            <a:r>
              <a:rPr lang="en-US" sz="1800" err="1"/>
              <a:t>behaviour</a:t>
            </a:r>
            <a:r>
              <a:rPr lang="en-US" sz="1800"/>
              <a:t> with minimal intervention from the teacher.</a:t>
            </a:r>
          </a:p>
        </p:txBody>
      </p:sp>
      <p:pic>
        <p:nvPicPr>
          <p:cNvPr id="10" name="Content Placeholder 31">
            <a:extLst>
              <a:ext uri="{FF2B5EF4-FFF2-40B4-BE49-F238E27FC236}">
                <a16:creationId xmlns:a16="http://schemas.microsoft.com/office/drawing/2014/main" id="{F781B976-5EB5-B429-BD21-81CA21504B93}"/>
              </a:ext>
              <a:ext uri="{C183D7F6-B498-43B3-948B-1728B52AA6E4}">
                <adec:decorative xmlns:adec="http://schemas.microsoft.com/office/drawing/2017/decorative" val="1"/>
              </a:ext>
            </a:extLst>
          </p:cNvPr>
          <p:cNvPicPr>
            <a:picLocks noChangeAspect="1"/>
          </p:cNvPicPr>
          <p:nvPr/>
        </p:nvPicPr>
        <p:blipFill rotWithShape="1">
          <a:blip>
            <a:extLst>
              <a:ext uri="{96DAC541-7B7A-43D3-8B79-37D633B846F1}">
                <asvg:svgBlip xmlns:asvg="http://schemas.microsoft.com/office/drawing/2016/SVG/main" r:embed="rId3"/>
              </a:ext>
            </a:extLst>
          </a:blip>
          <a:srcRect b="2384"/>
          <a:stretch/>
        </p:blipFill>
        <p:spPr>
          <a:xfrm>
            <a:off x="10229386" y="5277181"/>
            <a:ext cx="1619429" cy="1580818"/>
          </a:xfrm>
          <a:prstGeom prst="rect">
            <a:avLst/>
          </a:prstGeom>
        </p:spPr>
      </p:pic>
    </p:spTree>
    <p:extLst>
      <p:ext uri="{BB962C8B-B14F-4D97-AF65-F5344CB8AC3E}">
        <p14:creationId xmlns:p14="http://schemas.microsoft.com/office/powerpoint/2010/main" val="1359134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500"/>
                                        <p:tgtEl>
                                          <p:spTgt spid="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1+#ppt_w/2"/>
                                          </p:val>
                                        </p:tav>
                                        <p:tav tm="100000">
                                          <p:val>
                                            <p:strVal val="#ppt_x"/>
                                          </p:val>
                                        </p:tav>
                                      </p:tavLst>
                                    </p:anim>
                                    <p:anim calcmode="lin" valueType="num">
                                      <p:cBhvr additive="base">
                                        <p:cTn id="13" dur="500" fill="hold"/>
                                        <p:tgtEl>
                                          <p:spTgt spid="8"/>
                                        </p:tgtEl>
                                        <p:attrNameLst>
                                          <p:attrName>ppt_y</p:attrName>
                                        </p:attrNameLst>
                                      </p:cBhvr>
                                      <p:tavLst>
                                        <p:tav tm="0">
                                          <p:val>
                                            <p:strVal val="#ppt_y"/>
                                          </p:val>
                                        </p:tav>
                                        <p:tav tm="100000">
                                          <p:val>
                                            <p:strVal val="#ppt_y"/>
                                          </p:val>
                                        </p:tav>
                                      </p:tavLst>
                                    </p:anim>
                                  </p:childTnLst>
                                </p:cTn>
                              </p:par>
                            </p:childTnLst>
                          </p:cTn>
                        </p:par>
                        <p:par>
                          <p:cTn id="14" fill="hold">
                            <p:stCondLst>
                              <p:cond delay="500"/>
                            </p:stCondLst>
                            <p:childTnLst>
                              <p:par>
                                <p:cTn id="15" presetID="10" presetClass="entr" presetSubtype="0" fill="hold" grpId="0"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par>
                                <p:cTn id="18" presetID="10" presetClass="entr" presetSubtype="0" fill="hold" nodeType="with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500"/>
                                        <p:tgtEl>
                                          <p:spTgt spid="10"/>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P spid="8" grpId="0" animBg="1"/>
      <p:bldP spid="12"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2EAE0"/>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E01C665-E27C-C524-976A-267FB95E5A47}"/>
              </a:ext>
            </a:extLst>
          </p:cNvPr>
          <p:cNvSpPr txBox="1">
            <a:spLocks noGrp="1"/>
          </p:cNvSpPr>
          <p:nvPr>
            <p:ph type="title" idx="4294967295"/>
          </p:nvPr>
        </p:nvSpPr>
        <p:spPr>
          <a:xfrm>
            <a:off x="3271604" y="6438659"/>
            <a:ext cx="6093500" cy="30777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chemeClr val="accent1"/>
                </a:solidFill>
                <a:effectLst/>
                <a:uLnTx/>
                <a:uFillTx/>
                <a:latin typeface="Montserrat" panose="00000500000000000000" pitchFamily="2" charset="0"/>
                <a:ea typeface="+mn-ea"/>
                <a:cs typeface="+mn-cs"/>
                <a:hlinkClick r:id="rId4">
                  <a:extLst>
                    <a:ext uri="{A12FA001-AC4F-418D-AE19-62706E023703}">
                      <ahyp:hlinkClr xmlns:ahyp="http://schemas.microsoft.com/office/drawing/2018/hyperlinkcolor" val="tx"/>
                    </a:ext>
                  </a:extLst>
                </a:hlinkClick>
              </a:rPr>
              <a:t>AERO video example of practice: Deliberate pause</a:t>
            </a:r>
            <a:endParaRPr kumimoji="0" lang="en-AU" sz="1400" b="0" i="0" u="none" strike="noStrike" kern="1200" cap="none" spc="0" normalizeH="0" baseline="0" noProof="0">
              <a:ln>
                <a:noFill/>
              </a:ln>
              <a:solidFill>
                <a:schemeClr val="accent1"/>
              </a:solidFill>
              <a:effectLst/>
              <a:uLnTx/>
              <a:uFillTx/>
              <a:latin typeface="Montserrat" panose="00000500000000000000" pitchFamily="2" charset="0"/>
              <a:ea typeface="+mn-ea"/>
              <a:cs typeface="+mn-cs"/>
            </a:endParaRPr>
          </a:p>
        </p:txBody>
      </p:sp>
      <p:pic>
        <p:nvPicPr>
          <p:cNvPr id="2" name="Online Media 1" title="Deliberate pause: Classroom management skill">
            <a:hlinkClick r:id="" action="ppaction://media"/>
            <a:extLst>
              <a:ext uri="{FF2B5EF4-FFF2-40B4-BE49-F238E27FC236}">
                <a16:creationId xmlns:a16="http://schemas.microsoft.com/office/drawing/2014/main" id="{DE0233FB-B5FE-59E6-5165-E547CE1967B8}"/>
              </a:ext>
            </a:extLst>
          </p:cNvPr>
          <p:cNvPicPr>
            <a:picLocks noRot="1" noChangeAspect="1"/>
          </p:cNvPicPr>
          <p:nvPr>
            <a:videoFile r:link="rId1"/>
          </p:nvPr>
        </p:nvPicPr>
        <p:blipFill>
          <a:blip r:embed="rId5"/>
          <a:stretch>
            <a:fillRect/>
          </a:stretch>
        </p:blipFill>
        <p:spPr>
          <a:xfrm>
            <a:off x="398071" y="0"/>
            <a:ext cx="11395857" cy="6438659"/>
          </a:xfrm>
          <a:prstGeom prst="rect">
            <a:avLst/>
          </a:prstGeom>
        </p:spPr>
      </p:pic>
    </p:spTree>
    <p:extLst>
      <p:ext uri="{BB962C8B-B14F-4D97-AF65-F5344CB8AC3E}">
        <p14:creationId xmlns:p14="http://schemas.microsoft.com/office/powerpoint/2010/main" val="3669576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F9B178C-1129-1132-451D-A57FB0A26800}"/>
              </a:ext>
            </a:extLst>
          </p:cNvPr>
          <p:cNvSpPr>
            <a:spLocks noGrp="1"/>
          </p:cNvSpPr>
          <p:nvPr>
            <p:ph type="title"/>
          </p:nvPr>
        </p:nvSpPr>
        <p:spPr>
          <a:xfrm>
            <a:off x="6743681" y="403210"/>
            <a:ext cx="5197642" cy="760567"/>
          </a:xfrm>
        </p:spPr>
        <p:txBody>
          <a:bodyPr>
            <a:normAutofit/>
          </a:bodyPr>
          <a:lstStyle/>
          <a:p>
            <a:r>
              <a:rPr lang="en-AU"/>
              <a:t>Reflection</a:t>
            </a:r>
          </a:p>
        </p:txBody>
      </p:sp>
      <p:sp>
        <p:nvSpPr>
          <p:cNvPr id="4" name="Text Placeholder 3">
            <a:extLst>
              <a:ext uri="{FF2B5EF4-FFF2-40B4-BE49-F238E27FC236}">
                <a16:creationId xmlns:a16="http://schemas.microsoft.com/office/drawing/2014/main" id="{96F1AF0B-6C8C-7678-5CFD-C326935AC59F}"/>
              </a:ext>
            </a:extLst>
          </p:cNvPr>
          <p:cNvSpPr>
            <a:spLocks noGrp="1"/>
          </p:cNvSpPr>
          <p:nvPr>
            <p:ph type="body" sz="quarter" idx="11"/>
          </p:nvPr>
        </p:nvSpPr>
        <p:spPr>
          <a:xfrm>
            <a:off x="410865" y="403210"/>
            <a:ext cx="5334993" cy="6051580"/>
          </a:xfrm>
        </p:spPr>
        <p:txBody>
          <a:bodyPr/>
          <a:lstStyle/>
          <a:p>
            <a:pPr lvl="1"/>
            <a:r>
              <a:rPr lang="en-US"/>
              <a:t>Elements for success</a:t>
            </a:r>
          </a:p>
          <a:p>
            <a:pPr lvl="2"/>
            <a:r>
              <a:rPr lang="en-US"/>
              <a:t>Sustain a deliberate period of silence, long enough to: </a:t>
            </a:r>
          </a:p>
          <a:p>
            <a:pPr lvl="3"/>
            <a:r>
              <a:rPr lang="en-US"/>
              <a:t>gain all students’ attention</a:t>
            </a:r>
          </a:p>
          <a:p>
            <a:pPr lvl="3"/>
            <a:r>
              <a:rPr lang="en-US" err="1"/>
              <a:t>emphasise</a:t>
            </a:r>
            <a:r>
              <a:rPr lang="en-US"/>
              <a:t> a point</a:t>
            </a:r>
          </a:p>
          <a:p>
            <a:pPr lvl="3"/>
            <a:r>
              <a:rPr lang="en-US"/>
              <a:t>allow time for students to process information or respond.</a:t>
            </a:r>
          </a:p>
          <a:p>
            <a:pPr lvl="2"/>
            <a:r>
              <a:rPr lang="en-US"/>
              <a:t>Combine this with scanning for students’ responses. </a:t>
            </a:r>
          </a:p>
          <a:p>
            <a:pPr lvl="2"/>
            <a:r>
              <a:rPr lang="en-US"/>
              <a:t>Follow this with another strategy if the deliberate pause didn't achieve the desired outcome.</a:t>
            </a:r>
          </a:p>
        </p:txBody>
      </p:sp>
      <p:sp>
        <p:nvSpPr>
          <p:cNvPr id="2" name="Text Placeholder 1">
            <a:extLst>
              <a:ext uri="{FF2B5EF4-FFF2-40B4-BE49-F238E27FC236}">
                <a16:creationId xmlns:a16="http://schemas.microsoft.com/office/drawing/2014/main" id="{79B38C37-58FF-204A-18E3-60CCB29FBE74}"/>
              </a:ext>
            </a:extLst>
          </p:cNvPr>
          <p:cNvSpPr>
            <a:spLocks noGrp="1"/>
          </p:cNvSpPr>
          <p:nvPr>
            <p:ph type="body" sz="quarter" idx="10"/>
          </p:nvPr>
        </p:nvSpPr>
        <p:spPr>
          <a:xfrm>
            <a:off x="6743681" y="1163777"/>
            <a:ext cx="4893075" cy="4977961"/>
          </a:xfrm>
        </p:spPr>
        <p:txBody>
          <a:bodyPr/>
          <a:lstStyle/>
          <a:p>
            <a:pPr marL="0" lvl="2" indent="0">
              <a:buNone/>
            </a:pPr>
            <a:r>
              <a:rPr lang="en-US"/>
              <a:t>Which of these elements for success are you demonstrating when you use deliberate pausing?</a:t>
            </a:r>
            <a:br>
              <a:rPr lang="en-US"/>
            </a:br>
            <a:br>
              <a:rPr lang="en-US"/>
            </a:br>
            <a:r>
              <a:rPr lang="en-US"/>
              <a:t>Are there any elements for success you’d particularly like to develop?</a:t>
            </a:r>
            <a:endParaRPr lang="en-AU"/>
          </a:p>
          <a:p>
            <a:pPr marL="0" lvl="2" indent="0">
              <a:buNone/>
            </a:pPr>
            <a:endParaRPr lang="en-US"/>
          </a:p>
        </p:txBody>
      </p:sp>
    </p:spTree>
    <p:extLst>
      <p:ext uri="{BB962C8B-B14F-4D97-AF65-F5344CB8AC3E}">
        <p14:creationId xmlns:p14="http://schemas.microsoft.com/office/powerpoint/2010/main" val="32771505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5D5F2EA-5EC6-E551-9FF8-78BA9DD49AE1}"/>
              </a:ext>
            </a:extLst>
          </p:cNvPr>
          <p:cNvSpPr>
            <a:spLocks noGrp="1"/>
          </p:cNvSpPr>
          <p:nvPr>
            <p:ph type="title"/>
          </p:nvPr>
        </p:nvSpPr>
        <p:spPr/>
        <p:txBody>
          <a:bodyPr>
            <a:normAutofit/>
          </a:bodyPr>
          <a:lstStyle/>
          <a:p>
            <a:r>
              <a:rPr lang="en-AU"/>
              <a:t>Planning for deliberate pausing</a:t>
            </a:r>
          </a:p>
        </p:txBody>
      </p:sp>
      <p:sp>
        <p:nvSpPr>
          <p:cNvPr id="2" name="Text Placeholder 1">
            <a:extLst>
              <a:ext uri="{FF2B5EF4-FFF2-40B4-BE49-F238E27FC236}">
                <a16:creationId xmlns:a16="http://schemas.microsoft.com/office/drawing/2014/main" id="{09B559AE-CD50-F3B9-A024-A85C19520898}"/>
              </a:ext>
            </a:extLst>
          </p:cNvPr>
          <p:cNvSpPr>
            <a:spLocks noGrp="1"/>
          </p:cNvSpPr>
          <p:nvPr>
            <p:ph type="body" sz="quarter" idx="10"/>
          </p:nvPr>
        </p:nvSpPr>
        <p:spPr>
          <a:xfrm>
            <a:off x="631825" y="1449388"/>
            <a:ext cx="10553246" cy="4326056"/>
          </a:xfrm>
        </p:spPr>
        <p:txBody>
          <a:bodyPr/>
          <a:lstStyle/>
          <a:p>
            <a:pPr marL="0" lvl="2" indent="0">
              <a:buNone/>
            </a:pPr>
            <a:r>
              <a:rPr lang="en-US"/>
              <a:t>Choose one of these scenarios and </a:t>
            </a:r>
            <a:r>
              <a:rPr lang="en-US" b="1"/>
              <a:t>write a simple plan and script</a:t>
            </a:r>
            <a:r>
              <a:rPr lang="en-US"/>
              <a:t> for how you would respond:</a:t>
            </a:r>
            <a:r>
              <a:rPr lang="en-AU"/>
              <a:t> </a:t>
            </a:r>
            <a:endParaRPr lang="en-US"/>
          </a:p>
          <a:p>
            <a:pPr lvl="2"/>
            <a:r>
              <a:rPr lang="en-US"/>
              <a:t>gaining all students’ attention </a:t>
            </a:r>
          </a:p>
          <a:p>
            <a:pPr lvl="2"/>
            <a:r>
              <a:rPr lang="en-US"/>
              <a:t>using non-verbal correction</a:t>
            </a:r>
          </a:p>
          <a:p>
            <a:pPr lvl="2"/>
            <a:r>
              <a:rPr lang="en-US"/>
              <a:t>setting </a:t>
            </a:r>
            <a:r>
              <a:rPr lang="en-US" err="1"/>
              <a:t>behaviour</a:t>
            </a:r>
            <a:r>
              <a:rPr lang="en-US"/>
              <a:t> expectations for completing learning tasks </a:t>
            </a:r>
          </a:p>
          <a:p>
            <a:pPr lvl="2"/>
            <a:r>
              <a:rPr lang="en-US"/>
              <a:t>addressing disengaged or disruptive </a:t>
            </a:r>
            <a:r>
              <a:rPr lang="en-US" err="1"/>
              <a:t>behaviour</a:t>
            </a:r>
            <a:r>
              <a:rPr lang="en-US"/>
              <a:t>.</a:t>
            </a:r>
          </a:p>
          <a:p>
            <a:pPr marL="0" lvl="2" indent="0">
              <a:spcBef>
                <a:spcPts val="1800"/>
              </a:spcBef>
              <a:buNone/>
            </a:pPr>
            <a:r>
              <a:rPr lang="en-US"/>
              <a:t>Optionally, plan follow-up responses to use if your deliberate pause doesn’t have the desired effect.</a:t>
            </a:r>
          </a:p>
        </p:txBody>
      </p:sp>
    </p:spTree>
    <p:extLst>
      <p:ext uri="{BB962C8B-B14F-4D97-AF65-F5344CB8AC3E}">
        <p14:creationId xmlns:p14="http://schemas.microsoft.com/office/powerpoint/2010/main" val="35422412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C2475F5-77D6-AEAF-B580-21AF7668E44C}"/>
              </a:ext>
            </a:extLst>
          </p:cNvPr>
          <p:cNvSpPr>
            <a:spLocks noGrp="1"/>
          </p:cNvSpPr>
          <p:nvPr>
            <p:ph type="title"/>
          </p:nvPr>
        </p:nvSpPr>
        <p:spPr>
          <a:xfrm>
            <a:off x="631595" y="403210"/>
            <a:ext cx="10922000" cy="760567"/>
          </a:xfrm>
        </p:spPr>
        <p:txBody>
          <a:bodyPr>
            <a:normAutofit/>
          </a:bodyPr>
          <a:lstStyle/>
          <a:p>
            <a:r>
              <a:rPr lang="en-AU"/>
              <a:t>Rehearsal and feedback</a:t>
            </a:r>
          </a:p>
        </p:txBody>
      </p:sp>
      <p:sp>
        <p:nvSpPr>
          <p:cNvPr id="4" name="Text Placeholder 3">
            <a:extLst>
              <a:ext uri="{FF2B5EF4-FFF2-40B4-BE49-F238E27FC236}">
                <a16:creationId xmlns:a16="http://schemas.microsoft.com/office/drawing/2014/main" id="{4CB128F1-C403-B736-E6B3-9AC60F6A9144}"/>
              </a:ext>
            </a:extLst>
          </p:cNvPr>
          <p:cNvSpPr>
            <a:spLocks noGrp="1"/>
          </p:cNvSpPr>
          <p:nvPr>
            <p:ph type="body" sz="quarter" idx="10"/>
          </p:nvPr>
        </p:nvSpPr>
        <p:spPr>
          <a:xfrm>
            <a:off x="631825" y="1316189"/>
            <a:ext cx="10922000" cy="5138586"/>
          </a:xfrm>
        </p:spPr>
        <p:txBody>
          <a:bodyPr/>
          <a:lstStyle/>
          <a:p>
            <a:pPr>
              <a:spcAft>
                <a:spcPts val="600"/>
              </a:spcAft>
            </a:pPr>
            <a:r>
              <a:rPr lang="en-US"/>
              <a:t>‘I [saw/heard] you [element for success].’ </a:t>
            </a:r>
          </a:p>
          <a:p>
            <a:r>
              <a:rPr lang="en-US"/>
              <a:t>‘I didn’t [see/hear] you [element for success].’</a:t>
            </a:r>
          </a:p>
          <a:p>
            <a:pPr lvl="1"/>
            <a:r>
              <a:rPr lang="en-US"/>
              <a:t>Elements for success</a:t>
            </a:r>
          </a:p>
          <a:p>
            <a:pPr lvl="2">
              <a:spcAft>
                <a:spcPts val="600"/>
              </a:spcAft>
            </a:pPr>
            <a:r>
              <a:rPr lang="en-US"/>
              <a:t>Sustain a deliberate period of silence, long enough to: </a:t>
            </a:r>
          </a:p>
          <a:p>
            <a:pPr lvl="3">
              <a:spcAft>
                <a:spcPts val="600"/>
              </a:spcAft>
            </a:pPr>
            <a:r>
              <a:rPr lang="en-US"/>
              <a:t>gain all students’ attention</a:t>
            </a:r>
          </a:p>
          <a:p>
            <a:pPr lvl="3">
              <a:spcAft>
                <a:spcPts val="600"/>
              </a:spcAft>
            </a:pPr>
            <a:r>
              <a:rPr lang="en-US" err="1"/>
              <a:t>emphasise</a:t>
            </a:r>
            <a:r>
              <a:rPr lang="en-US"/>
              <a:t> a point</a:t>
            </a:r>
          </a:p>
          <a:p>
            <a:pPr lvl="3">
              <a:spcAft>
                <a:spcPts val="600"/>
              </a:spcAft>
            </a:pPr>
            <a:r>
              <a:rPr lang="en-US"/>
              <a:t>allow time for students to process information or respond.</a:t>
            </a:r>
          </a:p>
          <a:p>
            <a:pPr lvl="2">
              <a:spcAft>
                <a:spcPts val="600"/>
              </a:spcAft>
            </a:pPr>
            <a:r>
              <a:rPr lang="en-US"/>
              <a:t>Combine this with scanning for students’ responses. </a:t>
            </a:r>
          </a:p>
          <a:p>
            <a:pPr lvl="2">
              <a:spcAft>
                <a:spcPts val="600"/>
              </a:spcAft>
            </a:pPr>
            <a:r>
              <a:rPr lang="en-US"/>
              <a:t>Follow this with another strategy if the deliberate pause didn't achieve the desired outcome.</a:t>
            </a:r>
          </a:p>
        </p:txBody>
      </p:sp>
    </p:spTree>
    <p:extLst>
      <p:ext uri="{BB962C8B-B14F-4D97-AF65-F5344CB8AC3E}">
        <p14:creationId xmlns:p14="http://schemas.microsoft.com/office/powerpoint/2010/main" val="36375709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6ACE30E7-41FD-EB19-8B65-2EAAA071EA18}"/>
              </a:ext>
            </a:extLst>
          </p:cNvPr>
          <p:cNvSpPr>
            <a:spLocks noGrp="1"/>
          </p:cNvSpPr>
          <p:nvPr>
            <p:ph type="title"/>
          </p:nvPr>
        </p:nvSpPr>
        <p:spPr/>
        <p:txBody>
          <a:bodyPr>
            <a:normAutofit/>
          </a:bodyPr>
          <a:lstStyle/>
          <a:p>
            <a:r>
              <a:rPr lang="en-AU" spc="0"/>
              <a:t>Reflection</a:t>
            </a:r>
          </a:p>
        </p:txBody>
      </p:sp>
      <p:sp>
        <p:nvSpPr>
          <p:cNvPr id="2" name="Text Placeholder 1">
            <a:extLst>
              <a:ext uri="{FF2B5EF4-FFF2-40B4-BE49-F238E27FC236}">
                <a16:creationId xmlns:a16="http://schemas.microsoft.com/office/drawing/2014/main" id="{0E85633C-5D96-8CDD-2A86-F485B72FE85F}"/>
              </a:ext>
            </a:extLst>
          </p:cNvPr>
          <p:cNvSpPr>
            <a:spLocks noGrp="1"/>
          </p:cNvSpPr>
          <p:nvPr>
            <p:ph type="body" sz="quarter" idx="10"/>
          </p:nvPr>
        </p:nvSpPr>
        <p:spPr>
          <a:xfrm>
            <a:off x="631826" y="1476829"/>
            <a:ext cx="5963527" cy="4977961"/>
          </a:xfrm>
        </p:spPr>
        <p:txBody>
          <a:bodyPr/>
          <a:lstStyle/>
          <a:p>
            <a:pPr lvl="2"/>
            <a:r>
              <a:rPr lang="en-US"/>
              <a:t>What have you learned about effective deliberate pausing that you will make sure to include in your own practice? </a:t>
            </a:r>
          </a:p>
          <a:p>
            <a:pPr marL="0" lvl="2" indent="0">
              <a:buNone/>
            </a:pPr>
            <a:endParaRPr lang="en-US"/>
          </a:p>
          <a:p>
            <a:pPr lvl="2"/>
            <a:r>
              <a:rPr lang="en-US"/>
              <a:t>What support would be helpful as you strengthen your use of deliberate pause? </a:t>
            </a:r>
          </a:p>
        </p:txBody>
      </p:sp>
    </p:spTree>
    <p:extLst>
      <p:ext uri="{BB962C8B-B14F-4D97-AF65-F5344CB8AC3E}">
        <p14:creationId xmlns:p14="http://schemas.microsoft.com/office/powerpoint/2010/main" val="9291937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his is a resource template created by the Australian Education Research Organisation (AERO) to support teachers and school leaders to create safe and supportive learning environments through effective classroom management.&#10;&#10;AERO acknowledges this resource was made possible by funding from the Australian Government Department of Education through the Engaged Classrooms Through Effective Classroom Management Program.&#10;&#10;CC BY 4.0, except for photographs, the organisation’s logo, branding and trademarks, and content or material provided by third parties, where CC BY 4.0 permissions have not been granted. Published November 2026.">
            <a:extLst>
              <a:ext uri="{FF2B5EF4-FFF2-40B4-BE49-F238E27FC236}">
                <a16:creationId xmlns:a16="http://schemas.microsoft.com/office/drawing/2014/main" id="{AB56DE7E-18D5-6A6D-DED0-2BB64686231F}"/>
              </a:ext>
            </a:extLst>
          </p:cNvPr>
          <p:cNvPicPr>
            <a:picLocks noGrp="1" noRot="1" noChangeAspect="1" noMove="1" noResize="1" noEditPoints="1" noAdjustHandles="1" noChangeArrowheads="1" noChangeShapeType="1" noCrop="1"/>
          </p:cNvPicPr>
          <p:nvPr/>
        </p:nvPicPr>
        <p:blipFill>
          <a:blip r:embed="rId3"/>
          <a:stretch>
            <a:fillRect/>
          </a:stretch>
        </p:blipFill>
        <p:spPr>
          <a:xfrm>
            <a:off x="0" y="-4531"/>
            <a:ext cx="12192000" cy="6867062"/>
          </a:xfrm>
          <a:prstGeom prst="rect">
            <a:avLst/>
          </a:prstGeom>
        </p:spPr>
      </p:pic>
    </p:spTree>
    <p:extLst>
      <p:ext uri="{BB962C8B-B14F-4D97-AF65-F5344CB8AC3E}">
        <p14:creationId xmlns:p14="http://schemas.microsoft.com/office/powerpoint/2010/main" val="3626455986"/>
      </p:ext>
    </p:extLst>
  </p:cSld>
  <p:clrMapOvr>
    <a:masterClrMapping/>
  </p:clrMapOvr>
</p:sld>
</file>

<file path=ppt/theme/theme1.xml><?xml version="1.0" encoding="utf-8"?>
<a:theme xmlns:a="http://schemas.openxmlformats.org/drawingml/2006/main" name="EC_Practical Refinement">
  <a:themeElements>
    <a:clrScheme name="Custom 11">
      <a:dk1>
        <a:srgbClr val="002F5E"/>
      </a:dk1>
      <a:lt1>
        <a:srgbClr val="FFFFFF"/>
      </a:lt1>
      <a:dk2>
        <a:srgbClr val="002F5E"/>
      </a:dk2>
      <a:lt2>
        <a:srgbClr val="F2F2F2"/>
      </a:lt2>
      <a:accent1>
        <a:srgbClr val="00838E"/>
      </a:accent1>
      <a:accent2>
        <a:srgbClr val="006E7F"/>
      </a:accent2>
      <a:accent3>
        <a:srgbClr val="004C71"/>
      </a:accent3>
      <a:accent4>
        <a:srgbClr val="00305E"/>
      </a:accent4>
      <a:accent5>
        <a:srgbClr val="252162"/>
      </a:accent5>
      <a:accent6>
        <a:srgbClr val="2C2A2B"/>
      </a:accent6>
      <a:hlink>
        <a:srgbClr val="FFFFFF"/>
      </a:hlink>
      <a:folHlink>
        <a:srgbClr val="FFFFFF"/>
      </a:folHlink>
    </a:clrScheme>
    <a:fontScheme name="Montserrat - Digit">
      <a:majorFont>
        <a:latin typeface="Montserrat"/>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bodyPr vert="horz" lIns="91440" tIns="45720" rIns="91440" bIns="45720" rtlCol="0" anchor="ctr">
        <a:noAutofit/>
      </a:bodyPr>
      <a:lstStyle>
        <a:defPPr algn="l">
          <a:defRPr sz="1800" b="0" i="0" spc="0" baseline="0" dirty="0" smtClean="0">
            <a:solidFill>
              <a:schemeClr val="accent1"/>
            </a:solidFill>
            <a:latin typeface="Montserrat Medium" pitchFamily="2" charset="77"/>
          </a:defRPr>
        </a:defPPr>
      </a:lstStyle>
    </a:txDef>
  </a:objectDefaults>
  <a:extraClrSchemeLst/>
  <a:extLst>
    <a:ext uri="{05A4C25C-085E-4340-85A3-A5531E510DB2}">
      <thm15:themeFamily xmlns:thm15="http://schemas.microsoft.com/office/thememl/2012/main" name="classroom-management-practical-refinement-template-deliberate-pause" id="{05CA4213-C228-4C58-BE19-CD4D48224CA7}" vid="{A3FF8CE6-E98D-48C2-803B-E03496AAB2B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ustom 1">
      <a:majorFont>
        <a:latin typeface="Montserrat"/>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988785A64B58648B95883E1D73576FA" ma:contentTypeVersion="46" ma:contentTypeDescription="Create a new document." ma:contentTypeScope="" ma:versionID="b484a3a9f0128e7bba377af2054caf77">
  <xsd:schema xmlns:xsd="http://www.w3.org/2001/XMLSchema" xmlns:xs="http://www.w3.org/2001/XMLSchema" xmlns:p="http://schemas.microsoft.com/office/2006/metadata/properties" xmlns:ns2="3f847c6c-2e76-4863-870b-10831ae98447" xmlns:ns3="93c57355-b0a3-4d75-81a2-17221637130d" targetNamespace="http://schemas.microsoft.com/office/2006/metadata/properties" ma:root="true" ma:fieldsID="9b2e37d9fc9beba0cb359dd3d957dbcc" ns2:_="" ns3:_="">
    <xsd:import namespace="3f847c6c-2e76-4863-870b-10831ae98447"/>
    <xsd:import namespace="93c57355-b0a3-4d75-81a2-17221637130d"/>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3:SharedWithUsers" minOccurs="0"/>
                <xsd:element ref="ns3:SharedWithDetails" minOccurs="0"/>
                <xsd:element ref="ns2:Credit" minOccurs="0"/>
                <xsd:element ref="ns2:MediaLengthInSeconds" minOccurs="0"/>
                <xsd:element ref="ns2:Topic1" minOccurs="0"/>
                <xsd:element ref="ns2:School" minOccurs="0"/>
                <xsd:element ref="ns2:431bfe0c-4f5b-4566-b465-d825c3463e06CountryOrRegion" minOccurs="0"/>
                <xsd:element ref="ns2:431bfe0c-4f5b-4566-b465-d825c3463e06State" minOccurs="0"/>
                <xsd:element ref="ns2:431bfe0c-4f5b-4566-b465-d825c3463e06City" minOccurs="0"/>
                <xsd:element ref="ns2:431bfe0c-4f5b-4566-b465-d825c3463e06PostalCode" minOccurs="0"/>
                <xsd:element ref="ns2:431bfe0c-4f5b-4566-b465-d825c3463e06Street" minOccurs="0"/>
                <xsd:element ref="ns2:431bfe0c-4f5b-4566-b465-d825c3463e06GeoLoc" minOccurs="0"/>
                <xsd:element ref="ns2:431bfe0c-4f5b-4566-b465-d825c3463e06DispName" minOccurs="0"/>
                <xsd:element ref="ns2:Schoolname" minOccurs="0"/>
                <xsd:element ref="ns2:b981ab10-6a7d-4561-85a2-bf1f6dc46a2bCountryOrRegion" minOccurs="0"/>
                <xsd:element ref="ns2:b981ab10-6a7d-4561-85a2-bf1f6dc46a2bState" minOccurs="0"/>
                <xsd:element ref="ns2:b981ab10-6a7d-4561-85a2-bf1f6dc46a2bCity" minOccurs="0"/>
                <xsd:element ref="ns2:b981ab10-6a7d-4561-85a2-bf1f6dc46a2bPostalCode" minOccurs="0"/>
                <xsd:element ref="ns2:b981ab10-6a7d-4561-85a2-bf1f6dc46a2bStreet" minOccurs="0"/>
                <xsd:element ref="ns2:b981ab10-6a7d-4561-85a2-bf1f6dc46a2bGeoLoc" minOccurs="0"/>
                <xsd:element ref="ns2:b981ab10-6a7d-4561-85a2-bf1f6dc46a2bDispName" minOccurs="0"/>
                <xsd:element ref="ns2:Source" minOccurs="0"/>
                <xsd:element ref="ns2:MediaServiceLocation" minOccurs="0"/>
                <xsd:element ref="ns3:TaxCatchAll" minOccurs="0"/>
                <xsd:element ref="ns2:lcf76f155ced4ddcb4097134ff3c332f" minOccurs="0"/>
                <xsd:element ref="ns2:_Flow_SignoffStatus" minOccurs="0"/>
                <xsd:element ref="ns2:MediaServiceObjectDetectorVersions" minOccurs="0"/>
                <xsd:element ref="ns2:MediaServiceSearchProperties" minOccurs="0"/>
                <xsd:element ref="ns2:Area" minOccurs="0"/>
                <xsd:element ref="ns2:Completed" minOccurs="0"/>
                <xsd:element ref="ns2:MediaServiceBillingMetadata" minOccurs="0"/>
                <xsd:element ref="ns2:Not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f847c6c-2e76-4863-870b-10831ae9844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Credit" ma:index="19" nillable="true" ma:displayName="Credit" ma:internalName="Credit">
      <xsd:simpleType>
        <xsd:restriction base="dms:Text">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Topic1" ma:index="21" nillable="true" ma:displayName="Topic 1" ma:format="Dropdown" ma:internalName="Topic1">
      <xsd:simpleType>
        <xsd:restriction base="dms:Text">
          <xsd:maxLength value="255"/>
        </xsd:restriction>
      </xsd:simpleType>
    </xsd:element>
    <xsd:element name="School" ma:index="22" nillable="true" ma:displayName="School" ma:format="Dropdown" ma:internalName="School">
      <xsd:simpleType>
        <xsd:restriction base="dms:Unknown"/>
      </xsd:simpleType>
    </xsd:element>
    <xsd:element name="431bfe0c-4f5b-4566-b465-d825c3463e06CountryOrRegion" ma:index="23" nillable="true" ma:displayName="School: Country/Region" ma:internalName="CountryOrRegion" ma:readOnly="true">
      <xsd:simpleType>
        <xsd:restriction base="dms:Text"/>
      </xsd:simpleType>
    </xsd:element>
    <xsd:element name="431bfe0c-4f5b-4566-b465-d825c3463e06State" ma:index="24" nillable="true" ma:displayName="School: State" ma:internalName="State" ma:readOnly="true">
      <xsd:simpleType>
        <xsd:restriction base="dms:Text"/>
      </xsd:simpleType>
    </xsd:element>
    <xsd:element name="431bfe0c-4f5b-4566-b465-d825c3463e06City" ma:index="25" nillable="true" ma:displayName="School: City" ma:internalName="City" ma:readOnly="true">
      <xsd:simpleType>
        <xsd:restriction base="dms:Text"/>
      </xsd:simpleType>
    </xsd:element>
    <xsd:element name="431bfe0c-4f5b-4566-b465-d825c3463e06PostalCode" ma:index="26" nillable="true" ma:displayName="School: Postal Code" ma:internalName="PostalCode" ma:readOnly="true">
      <xsd:simpleType>
        <xsd:restriction base="dms:Text"/>
      </xsd:simpleType>
    </xsd:element>
    <xsd:element name="431bfe0c-4f5b-4566-b465-d825c3463e06Street" ma:index="27" nillable="true" ma:displayName="School: Street" ma:internalName="Street" ma:readOnly="true">
      <xsd:simpleType>
        <xsd:restriction base="dms:Text"/>
      </xsd:simpleType>
    </xsd:element>
    <xsd:element name="431bfe0c-4f5b-4566-b465-d825c3463e06GeoLoc" ma:index="28" nillable="true" ma:displayName="School: Coordinates" ma:internalName="GeoLoc" ma:readOnly="true">
      <xsd:simpleType>
        <xsd:restriction base="dms:Unknown"/>
      </xsd:simpleType>
    </xsd:element>
    <xsd:element name="431bfe0c-4f5b-4566-b465-d825c3463e06DispName" ma:index="29" nillable="true" ma:displayName="School: Name" ma:internalName="DispName" ma:readOnly="true">
      <xsd:simpleType>
        <xsd:restriction base="dms:Text"/>
      </xsd:simpleType>
    </xsd:element>
    <xsd:element name="Schoolname" ma:index="30" nillable="true" ma:displayName="School name" ma:format="Dropdown" ma:internalName="Schoolname">
      <xsd:simpleType>
        <xsd:restriction base="dms:Unknown"/>
      </xsd:simpleType>
    </xsd:element>
    <xsd:element name="b981ab10-6a7d-4561-85a2-bf1f6dc46a2bCountryOrRegion" ma:index="31" nillable="true" ma:displayName="School name: Country/Region" ma:internalName="CountryOrRegion0" ma:readOnly="true">
      <xsd:simpleType>
        <xsd:restriction base="dms:Text"/>
      </xsd:simpleType>
    </xsd:element>
    <xsd:element name="b981ab10-6a7d-4561-85a2-bf1f6dc46a2bState" ma:index="32" nillable="true" ma:displayName="School name: State" ma:internalName="State0" ma:readOnly="true">
      <xsd:simpleType>
        <xsd:restriction base="dms:Text"/>
      </xsd:simpleType>
    </xsd:element>
    <xsd:element name="b981ab10-6a7d-4561-85a2-bf1f6dc46a2bCity" ma:index="33" nillable="true" ma:displayName="School name: City" ma:internalName="City0" ma:readOnly="true">
      <xsd:simpleType>
        <xsd:restriction base="dms:Text"/>
      </xsd:simpleType>
    </xsd:element>
    <xsd:element name="b981ab10-6a7d-4561-85a2-bf1f6dc46a2bPostalCode" ma:index="34" nillable="true" ma:displayName="School name: Postal Code" ma:internalName="PostalCode0" ma:readOnly="true">
      <xsd:simpleType>
        <xsd:restriction base="dms:Text"/>
      </xsd:simpleType>
    </xsd:element>
    <xsd:element name="b981ab10-6a7d-4561-85a2-bf1f6dc46a2bStreet" ma:index="35" nillable="true" ma:displayName="School name: Street" ma:internalName="Street0" ma:readOnly="true">
      <xsd:simpleType>
        <xsd:restriction base="dms:Text"/>
      </xsd:simpleType>
    </xsd:element>
    <xsd:element name="b981ab10-6a7d-4561-85a2-bf1f6dc46a2bGeoLoc" ma:index="36" nillable="true" ma:displayName="School name: Coordinates" ma:internalName="GeoLoc0" ma:readOnly="true">
      <xsd:simpleType>
        <xsd:restriction base="dms:Unknown"/>
      </xsd:simpleType>
    </xsd:element>
    <xsd:element name="b981ab10-6a7d-4561-85a2-bf1f6dc46a2bDispName" ma:index="37" nillable="true" ma:displayName="School name: Name" ma:internalName="DispName0" ma:readOnly="true">
      <xsd:simpleType>
        <xsd:restriction base="dms:Text"/>
      </xsd:simpleType>
    </xsd:element>
    <xsd:element name="Source" ma:index="38" nillable="true" ma:displayName="Source" ma:format="Dropdown" ma:internalName="Source">
      <xsd:simpleType>
        <xsd:restriction base="dms:Text">
          <xsd:maxLength value="255"/>
        </xsd:restriction>
      </xsd:simpleType>
    </xsd:element>
    <xsd:element name="MediaServiceLocation" ma:index="39" nillable="true" ma:displayName="Location" ma:internalName="MediaServiceLocation" ma:readOnly="true">
      <xsd:simpleType>
        <xsd:restriction base="dms:Text"/>
      </xsd:simpleType>
    </xsd:element>
    <xsd:element name="lcf76f155ced4ddcb4097134ff3c332f" ma:index="42" nillable="true" ma:taxonomy="true" ma:internalName="lcf76f155ced4ddcb4097134ff3c332f" ma:taxonomyFieldName="MediaServiceImageTags" ma:displayName="Image Tags" ma:readOnly="false" ma:fieldId="{5cf76f15-5ced-4ddc-b409-7134ff3c332f}" ma:taxonomyMulti="true" ma:sspId="6beb2538-67af-4111-9026-bc78ab4e6f52" ma:termSetId="09814cd3-568e-fe90-9814-8d621ff8fb84" ma:anchorId="fba54fb3-c3e1-fe81-a776-ca4b69148c4d" ma:open="true" ma:isKeyword="false">
      <xsd:complexType>
        <xsd:sequence>
          <xsd:element ref="pc:Terms" minOccurs="0" maxOccurs="1"/>
        </xsd:sequence>
      </xsd:complexType>
    </xsd:element>
    <xsd:element name="_Flow_SignoffStatus" ma:index="43" nillable="true" ma:displayName="Sign-off status" ma:internalName="Sign_x002d_off_x0020_status">
      <xsd:simpleType>
        <xsd:restriction base="dms:Text"/>
      </xsd:simpleType>
    </xsd:element>
    <xsd:element name="MediaServiceObjectDetectorVersions" ma:index="4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45" nillable="true" ma:displayName="MediaServiceSearchProperties" ma:hidden="true" ma:internalName="MediaServiceSearchProperties" ma:readOnly="true">
      <xsd:simpleType>
        <xsd:restriction base="dms:Note"/>
      </xsd:simpleType>
    </xsd:element>
    <xsd:element name="Area" ma:index="46" nillable="true" ma:displayName="Area " ma:format="Dropdown" ma:internalName="Area">
      <xsd:simpleType>
        <xsd:restriction base="dms:Text">
          <xsd:maxLength value="255"/>
        </xsd:restriction>
      </xsd:simpleType>
    </xsd:element>
    <xsd:element name="Completed" ma:index="47" nillable="true" ma:displayName="Completed " ma:format="Dropdown" ma:internalName="Completed">
      <xsd:simpleType>
        <xsd:restriction base="dms:Text">
          <xsd:maxLength value="255"/>
        </xsd:restriction>
      </xsd:simpleType>
    </xsd:element>
    <xsd:element name="MediaServiceBillingMetadata" ma:index="48" nillable="true" ma:displayName="MediaServiceBillingMetadata" ma:hidden="true" ma:internalName="MediaServiceBillingMetadata" ma:readOnly="true">
      <xsd:simpleType>
        <xsd:restriction base="dms:Note"/>
      </xsd:simpleType>
    </xsd:element>
    <xsd:element name="Notes" ma:index="49" nillable="true" ma:displayName="Notes" ma:format="Dropdown" ma:internalName="Notes">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3c57355-b0a3-4d75-81a2-17221637130d"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40" nillable="true" ma:displayName="Taxonomy Catch All Column" ma:hidden="true" ma:list="{00ea4a9b-3919-47d9-a2b6-4cc1568e2942}" ma:internalName="TaxCatchAll" ma:showField="CatchAllData" ma:web="93c57355-b0a3-4d75-81a2-17221637130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1DFA45F-075A-4AB8-9BC6-849B61AD06F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f847c6c-2e76-4863-870b-10831ae98447"/>
    <ds:schemaRef ds:uri="93c57355-b0a3-4d75-81a2-17221637130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5E02D70-E463-44AF-8AEB-D109F09C27F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0</TotalTime>
  <Words>2444</Words>
  <Application>Microsoft Office PowerPoint</Application>
  <PresentationFormat>Widescreen</PresentationFormat>
  <Paragraphs>208</Paragraphs>
  <Slides>14</Slides>
  <Notes>14</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Lato Bold</vt:lpstr>
      <vt:lpstr>Montserrat</vt:lpstr>
      <vt:lpstr>Montserrat Medium</vt:lpstr>
      <vt:lpstr>Arial</vt:lpstr>
      <vt:lpstr>EC_Practical Refinement</vt:lpstr>
      <vt:lpstr>Before using this slide deck, please read AERO's practice resource, A Whole-School Approach to Classroom Management: Facilitation Guide, and follow the instructions for preparing this slide deck.</vt:lpstr>
      <vt:lpstr>Deliberate pause:  Developing practice</vt:lpstr>
      <vt:lpstr>Acknowledgement of Country</vt:lpstr>
      <vt:lpstr>Purpose of this session</vt:lpstr>
      <vt:lpstr>Australian Professional Standards for Teachers</vt:lpstr>
      <vt:lpstr>PowerPoint Presentation</vt:lpstr>
      <vt:lpstr>Developing practice and skills</vt:lpstr>
      <vt:lpstr>Deliberate pause</vt:lpstr>
      <vt:lpstr>AERO video example of practice: Deliberate pause</vt:lpstr>
      <vt:lpstr>Reflection</vt:lpstr>
      <vt:lpstr>Planning for deliberate pausing</vt:lpstr>
      <vt:lpstr>Rehearsal and feedback</vt:lpstr>
      <vt:lpstr>Reflection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2026-10-30T05:45:22Z</dcterms:created>
  <dcterms:modified xsi:type="dcterms:W3CDTF">2026-10-30T05:45:48Z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0x0101004988785A64B58648B95883E1D73576FA</vt:lpwstr>
  </property>
</Properties>
</file>