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template.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removePersonalInfoOnSave="1" strictFirstAndLastChars="0" embedTrueTypeFonts="1" autoCompressPictures="0">
  <p:sldMasterIdLst>
    <p:sldMasterId id="2147484126" r:id="rId3"/>
  </p:sldMasterIdLst>
  <p:notesMasterIdLst>
    <p:notesMasterId r:id="rId38"/>
  </p:notesMasterIdLst>
  <p:handoutMasterIdLst>
    <p:handoutMasterId r:id="rId39"/>
  </p:handoutMasterIdLst>
  <p:sldIdLst>
    <p:sldId id="3799" r:id="rId4"/>
    <p:sldId id="3800" r:id="rId5"/>
    <p:sldId id="3801" r:id="rId6"/>
    <p:sldId id="3777" r:id="rId7"/>
    <p:sldId id="3780" r:id="rId8"/>
    <p:sldId id="3779" r:id="rId9"/>
    <p:sldId id="3750" r:id="rId10"/>
    <p:sldId id="3742" r:id="rId11"/>
    <p:sldId id="3751" r:id="rId12"/>
    <p:sldId id="3578" r:id="rId13"/>
    <p:sldId id="3760" r:id="rId14"/>
    <p:sldId id="3781" r:id="rId15"/>
    <p:sldId id="3812" r:id="rId16"/>
    <p:sldId id="3782" r:id="rId17"/>
    <p:sldId id="3783" r:id="rId18"/>
    <p:sldId id="3784" r:id="rId19"/>
    <p:sldId id="3785" r:id="rId20"/>
    <p:sldId id="3771" r:id="rId21"/>
    <p:sldId id="3813" r:id="rId22"/>
    <p:sldId id="3786" r:id="rId23"/>
    <p:sldId id="3787" r:id="rId24"/>
    <p:sldId id="3814" r:id="rId25"/>
    <p:sldId id="3788" r:id="rId26"/>
    <p:sldId id="3789" r:id="rId27"/>
    <p:sldId id="3790" r:id="rId28"/>
    <p:sldId id="3772" r:id="rId29"/>
    <p:sldId id="3815" r:id="rId30"/>
    <p:sldId id="3791" r:id="rId31"/>
    <p:sldId id="3816" r:id="rId32"/>
    <p:sldId id="3793" r:id="rId33"/>
    <p:sldId id="3794" r:id="rId34"/>
    <p:sldId id="3795" r:id="rId35"/>
    <p:sldId id="3768" r:id="rId36"/>
    <p:sldId id="1791" r:id="rId37"/>
  </p:sldIdLst>
  <p:sldSz cx="12192000" cy="6858000"/>
  <p:notesSz cx="7010400" cy="9296400"/>
  <p:embeddedFontLst>
    <p:embeddedFont>
      <p:font typeface="Montserrat" panose="00000500000000000000" pitchFamily="2" charset="0"/>
      <p:regular r:id="rId40"/>
      <p:bold r:id="rId41"/>
      <p:italic r:id="rId42"/>
      <p:boldItalic r:id="rId43"/>
    </p:embeddedFont>
    <p:embeddedFont>
      <p:font typeface="Montserrat SemiBold" panose="00000700000000000000" pitchFamily="2" charset="0"/>
      <p:bold r:id="rId44"/>
      <p:boldItalic r:id="rId45"/>
    </p:embeddedFont>
    <p:embeddedFont>
      <p:font typeface="Segoe UI" panose="020B0502040204020203" pitchFamily="34" charset="0"/>
      <p:regular r:id="rId46"/>
      <p:bold r:id="rId47"/>
      <p:italic r:id="rId48"/>
      <p:boldItalic r:id="rId4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Background information" id="{65757C05-16BB-408F-B911-2AB8855FD5E8}">
          <p14:sldIdLst>
            <p14:sldId id="3799"/>
            <p14:sldId id="3800"/>
            <p14:sldId id="3801"/>
          </p14:sldIdLst>
        </p14:section>
        <p14:section name="Introduction" id="{0C5A4BE4-F7B2-42B0-BAE2-38B46B04A79E}">
          <p14:sldIdLst>
            <p14:sldId id="3777"/>
            <p14:sldId id="3780"/>
            <p14:sldId id="3779"/>
            <p14:sldId id="3750"/>
            <p14:sldId id="3742"/>
            <p14:sldId id="3751"/>
            <p14:sldId id="3578"/>
            <p14:sldId id="3760"/>
          </p14:sldIdLst>
        </p14:section>
        <p14:section name="Objective 1" id="{6AA0788F-BF8B-4EF0-8F54-177A6804D5A2}">
          <p14:sldIdLst>
            <p14:sldId id="3781"/>
            <p14:sldId id="3812"/>
            <p14:sldId id="3782"/>
            <p14:sldId id="3783"/>
            <p14:sldId id="3784"/>
            <p14:sldId id="3785"/>
          </p14:sldIdLst>
        </p14:section>
        <p14:section name="Objective 2" id="{9F9A45EA-FE8E-462E-89FA-651064103C09}">
          <p14:sldIdLst>
            <p14:sldId id="3771"/>
            <p14:sldId id="3813"/>
            <p14:sldId id="3786"/>
            <p14:sldId id="3787"/>
            <p14:sldId id="3814"/>
            <p14:sldId id="3788"/>
            <p14:sldId id="3789"/>
            <p14:sldId id="3790"/>
          </p14:sldIdLst>
        </p14:section>
        <p14:section name="Objective 3" id="{15960AA6-ADF7-429B-9917-AEBCB2461C49}">
          <p14:sldIdLst>
            <p14:sldId id="3772"/>
            <p14:sldId id="3815"/>
            <p14:sldId id="3791"/>
            <p14:sldId id="3816"/>
            <p14:sldId id="3793"/>
          </p14:sldIdLst>
        </p14:section>
        <p14:section name="Wrapping up" id="{6989AADD-1004-4FC5-82D8-7066275B1B1B}">
          <p14:sldIdLst>
            <p14:sldId id="3794"/>
            <p14:sldId id="3795"/>
            <p14:sldId id="3768"/>
            <p14:sldId id="1791"/>
          </p14:sldIdLst>
        </p14:section>
      </p14:sectionLst>
    </p:ext>
    <p:ext uri="{EFAFB233-063F-42B5-8137-9DF3F51BA10A}">
      <p15:sldGuideLst xmlns:p15="http://schemas.microsoft.com/office/powerpoint/2012/main">
        <p15:guide id="1" orient="horz" pos="731" userDrawn="1">
          <p15:clr>
            <a:srgbClr val="A4A3A4"/>
          </p15:clr>
        </p15:guide>
        <p15:guide id="2" pos="7197" userDrawn="1">
          <p15:clr>
            <a:srgbClr val="A4A3A4"/>
          </p15:clr>
        </p15:guide>
        <p15:guide id="3" orient="horz" pos="3974" userDrawn="1">
          <p15:clr>
            <a:srgbClr val="A4A3A4"/>
          </p15:clr>
        </p15:guide>
        <p15:guide id="4" pos="438" userDrawn="1">
          <p15:clr>
            <a:srgbClr val="A4A3A4"/>
          </p15:clr>
        </p15:guide>
        <p15:guide id="5" orient="horz" pos="1094" userDrawn="1">
          <p15:clr>
            <a:srgbClr val="A4A3A4"/>
          </p15:clr>
        </p15:guide>
        <p15:guide id="6" pos="665" userDrawn="1">
          <p15:clr>
            <a:srgbClr val="A4A3A4"/>
          </p15:clr>
        </p15:guide>
      </p15:sldGuideLst>
    </p:ext>
    <p:ext uri="{2D200454-40CA-4A62-9FC3-DE9A4176ACB9}">
      <p15:notesGuideLst xmlns:p15="http://schemas.microsoft.com/office/powerpoint/2012/main">
        <p15:guide id="1" orient="horz" pos="2928" userDrawn="1">
          <p15:clr>
            <a:srgbClr val="A4A3A4"/>
          </p15:clr>
        </p15:guide>
        <p15:guide id="2" pos="2208" userDrawn="1">
          <p15:clr>
            <a:srgbClr val="A4A3A4"/>
          </p15:clr>
        </p15:guide>
      </p15:notes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4" name="Author" initials="A" lastIdx="0" clrIdx="3"/>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CBE37"/>
    <a:srgbClr val="A167C5"/>
    <a:srgbClr val="E4F1D3"/>
    <a:srgbClr val="E7EDEE"/>
    <a:srgbClr val="00305E"/>
    <a:srgbClr val="01838F"/>
    <a:srgbClr val="B25024"/>
    <a:srgbClr val="FDB73E"/>
    <a:srgbClr val="AC4916"/>
    <a:srgbClr val="F1F4F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1BB3882-C8D9-428C-BF8F-D8092F8E961D}" v="7" dt="2026-09-14T04:32:40.83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5202B0CA-FC54-4496-8BCA-5EF66A818D29}" styleName="Dark Style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46F890A9-2807-4EBB-B81D-B2AA78EC7F39}" styleName="Dark Style 2 - Accent 5/Accent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D27102A9-8310-4765-A935-A1911B00CA55}" styleName="Light Style 1 - Accent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E8B1032C-EA38-4F05-BA0D-38AFFFC7BED3}" styleName="Light Style 3 - Accent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2A488322-F2BA-4B5B-9748-0D474271808F}" styleName="Medium Style 3 - Accent 6">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6"/>
          </a:solidFill>
        </a:fill>
      </a:tcStyle>
    </a:lastCol>
    <a:firstCol>
      <a:tcTxStyle b="on">
        <a:fontRef idx="minor">
          <a:scrgbClr r="0" g="0" b="0"/>
        </a:fontRef>
        <a:schemeClr val="lt1"/>
      </a:tcTxStyle>
      <a:tcStyle>
        <a:tcBdr/>
        <a:fill>
          <a:solidFill>
            <a:schemeClr val="accent6"/>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3217" autoAdjust="0"/>
  </p:normalViewPr>
  <p:slideViewPr>
    <p:cSldViewPr snapToGrid="0">
      <p:cViewPr>
        <p:scale>
          <a:sx n="83" d="100"/>
          <a:sy n="83" d="100"/>
        </p:scale>
        <p:origin x="332" y="772"/>
      </p:cViewPr>
      <p:guideLst>
        <p:guide orient="horz" pos="731"/>
        <p:guide pos="7197"/>
        <p:guide orient="horz" pos="3974"/>
        <p:guide pos="438"/>
        <p:guide orient="horz" pos="1094"/>
        <p:guide pos="665"/>
      </p:guideLst>
    </p:cSldViewPr>
  </p:slideViewPr>
  <p:notesTextViewPr>
    <p:cViewPr>
      <p:scale>
        <a:sx n="100" d="100"/>
        <a:sy n="100" d="100"/>
      </p:scale>
      <p:origin x="0" y="0"/>
    </p:cViewPr>
  </p:notesTextViewPr>
  <p:notesViewPr>
    <p:cSldViewPr snapToGrid="0">
      <p:cViewPr varScale="1">
        <p:scale>
          <a:sx n="104" d="100"/>
          <a:sy n="104" d="100"/>
        </p:scale>
        <p:origin x="2808" y="48"/>
      </p:cViewPr>
      <p:guideLst>
        <p:guide orient="horz" pos="2928"/>
        <p:guide pos="2208"/>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handoutMaster" Target="handoutMasters/handoutMaster1.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font" Target="fonts/font3.fntdata"/><Relationship Id="rId47" Type="http://schemas.openxmlformats.org/officeDocument/2006/relationships/font" Target="fonts/font8.fntdata"/><Relationship Id="rId50" Type="http://schemas.openxmlformats.org/officeDocument/2006/relationships/commentAuthors" Target="commentAuthors.xml"/><Relationship Id="rId55" Type="http://schemas.microsoft.com/office/2015/10/relationships/revisionInfo" Target="revisionInfo.xml"/><Relationship Id="rId7" Type="http://schemas.openxmlformats.org/officeDocument/2006/relationships/slide" Target="slides/slide4.xml"/><Relationship Id="rId2" Type="http://schemas.openxmlformats.org/officeDocument/2006/relationships/customXml" Target="../customXml/item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font" Target="fonts/font1.fntdata"/><Relationship Id="rId45" Type="http://schemas.openxmlformats.org/officeDocument/2006/relationships/font" Target="fonts/font6.fntdata"/><Relationship Id="rId53" Type="http://schemas.openxmlformats.org/officeDocument/2006/relationships/theme" Target="theme/theme1.xml"/><Relationship Id="rId5" Type="http://schemas.openxmlformats.org/officeDocument/2006/relationships/slide" Target="slides/slide2.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font" Target="fonts/font5.fntdata"/><Relationship Id="rId52" Type="http://schemas.openxmlformats.org/officeDocument/2006/relationships/viewProps" Target="view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font" Target="fonts/font4.fntdata"/><Relationship Id="rId48" Type="http://schemas.openxmlformats.org/officeDocument/2006/relationships/font" Target="fonts/font9.fntdata"/><Relationship Id="rId56" Type="http://schemas.microsoft.com/office/2018/10/relationships/authors" Target="authors.xml"/><Relationship Id="rId8" Type="http://schemas.openxmlformats.org/officeDocument/2006/relationships/slide" Target="slides/slide5.xml"/><Relationship Id="rId51" Type="http://schemas.openxmlformats.org/officeDocument/2006/relationships/presProps" Target="presProps.xml"/><Relationship Id="rId3" Type="http://schemas.openxmlformats.org/officeDocument/2006/relationships/slideMaster" Target="slideMasters/slideMaster1.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notesMaster" Target="notesMasters/notesMaster1.xml"/><Relationship Id="rId46" Type="http://schemas.openxmlformats.org/officeDocument/2006/relationships/font" Target="fonts/font7.fntdata"/><Relationship Id="rId20" Type="http://schemas.openxmlformats.org/officeDocument/2006/relationships/slide" Target="slides/slide17.xml"/><Relationship Id="rId41" Type="http://schemas.openxmlformats.org/officeDocument/2006/relationships/font" Target="fonts/font2.fntdata"/><Relationship Id="rId54"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font" Target="fonts/font10.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latin typeface="Montserrat" pitchFamily="2" charset="77"/>
            </a:endParaRPr>
          </a:p>
        </p:txBody>
      </p:sp>
      <p:sp>
        <p:nvSpPr>
          <p:cNvPr id="3" name="Date Placeholder 2"/>
          <p:cNvSpPr>
            <a:spLocks noGrp="1"/>
          </p:cNvSpPr>
          <p:nvPr>
            <p:ph type="dt" sz="quarter" idx="1"/>
          </p:nvPr>
        </p:nvSpPr>
        <p:spPr>
          <a:xfrm>
            <a:off x="3970938" y="0"/>
            <a:ext cx="3037840" cy="466434"/>
          </a:xfrm>
          <a:prstGeom prst="rect">
            <a:avLst/>
          </a:prstGeom>
        </p:spPr>
        <p:txBody>
          <a:bodyPr vert="horz" lIns="93177" tIns="46589" rIns="93177" bIns="46589" rtlCol="0"/>
          <a:lstStyle>
            <a:lvl1pPr algn="r">
              <a:defRPr sz="1200"/>
            </a:lvl1pPr>
          </a:lstStyle>
          <a:p>
            <a:fld id="{D7D4DFA9-38CF-7D4C-9EB4-7A6A0A01A9C5}" type="datetimeFigureOut">
              <a:rPr lang="en-US" smtClean="0">
                <a:latin typeface="Montserrat" pitchFamily="2" charset="77"/>
              </a:rPr>
              <a:t>9/14/2026</a:t>
            </a:fld>
            <a:endParaRPr lang="en-US">
              <a:latin typeface="Montserrat" pitchFamily="2" charset="77"/>
            </a:endParaRPr>
          </a:p>
        </p:txBody>
      </p:sp>
      <p:sp>
        <p:nvSpPr>
          <p:cNvPr id="4" name="Footer Placeholder 3"/>
          <p:cNvSpPr>
            <a:spLocks noGrp="1"/>
          </p:cNvSpPr>
          <p:nvPr>
            <p:ph type="ftr" sz="quarter" idx="2"/>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latin typeface="Montserrat" pitchFamily="2" charset="77"/>
            </a:endParaRPr>
          </a:p>
        </p:txBody>
      </p:sp>
      <p:sp>
        <p:nvSpPr>
          <p:cNvPr id="5" name="Slide Number Placeholder 4"/>
          <p:cNvSpPr>
            <a:spLocks noGrp="1"/>
          </p:cNvSpPr>
          <p:nvPr>
            <p:ph type="sldNum" sz="quarter" idx="3"/>
          </p:nvPr>
        </p:nvSpPr>
        <p:spPr>
          <a:xfrm>
            <a:off x="3970938" y="8829967"/>
            <a:ext cx="3037840" cy="466433"/>
          </a:xfrm>
          <a:prstGeom prst="rect">
            <a:avLst/>
          </a:prstGeom>
        </p:spPr>
        <p:txBody>
          <a:bodyPr vert="horz" lIns="93177" tIns="46589" rIns="93177" bIns="46589" rtlCol="0" anchor="b"/>
          <a:lstStyle>
            <a:lvl1pPr algn="r">
              <a:defRPr sz="1200"/>
            </a:lvl1pPr>
          </a:lstStyle>
          <a:p>
            <a:fld id="{408C5D27-E275-914C-B9A8-807C55B0069F}" type="slidenum">
              <a:rPr lang="en-US" smtClean="0">
                <a:latin typeface="Montserrat" pitchFamily="2" charset="77"/>
              </a:rPr>
              <a:t>‹#›</a:t>
            </a:fld>
            <a:endParaRPr lang="en-US">
              <a:latin typeface="Montserrat" pitchFamily="2" charset="77"/>
            </a:endParaRPr>
          </a:p>
        </p:txBody>
      </p:sp>
    </p:spTree>
    <p:extLst>
      <p:ext uri="{BB962C8B-B14F-4D97-AF65-F5344CB8AC3E}">
        <p14:creationId xmlns:p14="http://schemas.microsoft.com/office/powerpoint/2010/main" val="480298490"/>
      </p:ext>
    </p:extLst>
  </p:cSld>
  <p:clrMap bg1="lt1" tx1="dk1" bg2="lt2" tx2="dk2" accent1="accent1" accent2="accent2" accent3="accent3" accent4="accent4" accent5="accent5" accent6="accent6" hlink="hlink" folHlink="folHlink"/>
  <p:hf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Slide Image Placeholder 3"/>
          <p:cNvSpPr>
            <a:spLocks noGrp="1" noRot="1" noChangeAspect="1"/>
          </p:cNvSpPr>
          <p:nvPr>
            <p:ph type="sldImg" idx="2"/>
          </p:nvPr>
        </p:nvSpPr>
        <p:spPr>
          <a:xfrm>
            <a:off x="717550" y="704850"/>
            <a:ext cx="5575300" cy="3136900"/>
          </a:xfrm>
          <a:prstGeom prst="rect">
            <a:avLst/>
          </a:prstGeom>
          <a:noFill/>
          <a:ln w="12700">
            <a:solidFill>
              <a:prstClr val="black"/>
            </a:solidFill>
          </a:ln>
        </p:spPr>
        <p:txBody>
          <a:bodyPr vert="horz" lIns="93177" tIns="46589" rIns="93177" bIns="46589" rtlCol="0" anchor="ctr"/>
          <a:lstStyle/>
          <a:p>
            <a:endParaRPr lang="en-AU" noProof="0" dirty="0"/>
          </a:p>
        </p:txBody>
      </p:sp>
      <p:sp>
        <p:nvSpPr>
          <p:cNvPr id="5" name="Notes Placeholder 4"/>
          <p:cNvSpPr>
            <a:spLocks noGrp="1"/>
          </p:cNvSpPr>
          <p:nvPr>
            <p:ph type="body" sz="quarter" idx="3"/>
          </p:nvPr>
        </p:nvSpPr>
        <p:spPr>
          <a:xfrm>
            <a:off x="701040" y="4016692"/>
            <a:ext cx="5608320" cy="5127308"/>
          </a:xfrm>
          <a:prstGeom prst="rect">
            <a:avLst/>
          </a:prstGeom>
        </p:spPr>
        <p:txBody>
          <a:bodyPr vert="horz" lIns="93177" tIns="46589" rIns="93177" bIns="46589" rtlCol="0">
            <a:normAutofit/>
          </a:bodyPr>
          <a:lstStyle/>
          <a:p>
            <a:pPr lvl="0"/>
            <a:r>
              <a:rPr lang="en-AU" noProof="0" dirty="0"/>
              <a:t>Click to edit Master text styles</a:t>
            </a:r>
          </a:p>
          <a:p>
            <a:pPr lvl="1"/>
            <a:r>
              <a:rPr lang="en-AU" noProof="0" dirty="0"/>
              <a:t>Second level</a:t>
            </a:r>
          </a:p>
          <a:p>
            <a:pPr lvl="2"/>
            <a:r>
              <a:rPr lang="en-AU" noProof="0" dirty="0"/>
              <a:t>Third level</a:t>
            </a:r>
          </a:p>
          <a:p>
            <a:pPr lvl="3"/>
            <a:r>
              <a:rPr lang="en-AU" noProof="0" dirty="0"/>
              <a:t>Fourth level</a:t>
            </a:r>
          </a:p>
          <a:p>
            <a:pPr lvl="4"/>
            <a:r>
              <a:rPr lang="en-AU" noProof="0" dirty="0"/>
              <a:t>Fifth level</a:t>
            </a:r>
          </a:p>
        </p:txBody>
      </p:sp>
      <p:sp>
        <p:nvSpPr>
          <p:cNvPr id="7" name="Slide Number Placeholder 6"/>
          <p:cNvSpPr>
            <a:spLocks noGrp="1"/>
          </p:cNvSpPr>
          <p:nvPr>
            <p:ph type="sldNum" sz="quarter" idx="5"/>
          </p:nvPr>
        </p:nvSpPr>
        <p:spPr>
          <a:xfrm>
            <a:off x="6476034" y="8829967"/>
            <a:ext cx="532743" cy="466433"/>
          </a:xfrm>
          <a:prstGeom prst="rect">
            <a:avLst/>
          </a:prstGeom>
        </p:spPr>
        <p:txBody>
          <a:bodyPr vert="horz" lIns="93177" tIns="46589" rIns="93177" bIns="46589" rtlCol="0" anchor="b"/>
          <a:lstStyle>
            <a:lvl1pPr algn="r">
              <a:defRPr sz="800" b="0" i="0">
                <a:latin typeface="Montserrat" pitchFamily="2" charset="77"/>
              </a:defRPr>
            </a:lvl1pPr>
          </a:lstStyle>
          <a:p>
            <a:fld id="{B36E7EC0-9BE3-5541-9D76-7DE32A6C9D42}" type="slidenum">
              <a:rPr lang="en-AU" noProof="0" smtClean="0"/>
              <a:pPr/>
              <a:t>‹#›</a:t>
            </a:fld>
            <a:endParaRPr lang="en-AU" sz="800" noProof="0" dirty="0"/>
          </a:p>
        </p:txBody>
      </p:sp>
    </p:spTree>
    <p:extLst>
      <p:ext uri="{BB962C8B-B14F-4D97-AF65-F5344CB8AC3E}">
        <p14:creationId xmlns:p14="http://schemas.microsoft.com/office/powerpoint/2010/main" val="2001100545"/>
      </p:ext>
    </p:extLst>
  </p:cSld>
  <p:clrMap bg1="lt1" tx1="dk1" bg2="lt2" tx2="dk2" accent1="accent1" accent2="accent2" accent3="accent3" accent4="accent4" accent5="accent5" accent6="accent6" hlink="hlink" folHlink="folHlink"/>
  <p:hf dt="0"/>
  <p:notesStyle>
    <a:lvl1pPr marL="0" algn="l" defTabSz="914400" rtl="0" eaLnBrk="1" latinLnBrk="0" hangingPunct="1">
      <a:defRPr sz="1100" b="0" i="0" kern="1200">
        <a:solidFill>
          <a:schemeClr val="tx1"/>
        </a:solidFill>
        <a:latin typeface="Montserrat" panose="00000500000000000000" pitchFamily="2" charset="0"/>
        <a:ea typeface="+mn-ea"/>
        <a:cs typeface="+mn-cs"/>
      </a:defRPr>
    </a:lvl1pPr>
    <a:lvl2pPr marL="171450" indent="-171450">
      <a:buFont typeface="Arial" panose="020B0604020202020204" pitchFamily="34" charset="0"/>
      <a:buChar char="•"/>
      <a:defRPr sz="1100">
        <a:latin typeface="Montserrat" panose="00000500000000000000" pitchFamily="2" charset="0"/>
      </a:defRPr>
    </a:lvl2pPr>
    <a:lvl3pPr marL="360000" indent="-180000">
      <a:buFont typeface="Montserrat" panose="00000500000000000000" pitchFamily="2" charset="0"/>
      <a:buChar char="–"/>
      <a:defRPr sz="1100">
        <a:latin typeface="Montserrat" panose="00000500000000000000" pitchFamily="2" charset="0"/>
      </a:defRPr>
    </a:lvl3pPr>
    <a:lvl4pPr marL="576000" indent="-180000">
      <a:buFont typeface="Montserrat" panose="00000500000000000000" pitchFamily="2" charset="0"/>
      <a:buChar char="›"/>
      <a:defRPr sz="1100">
        <a:latin typeface="Montserrat" panose="00000500000000000000" pitchFamily="2" charset="0"/>
      </a:defRPr>
    </a:lvl4pPr>
    <a:lvl5pPr marL="228600" indent="-228600">
      <a:buFont typeface="+mj-lt"/>
      <a:buAutoNum type="arabicPeriod"/>
      <a:defRPr sz="1100">
        <a:latin typeface="Montserrat" panose="00000500000000000000" pitchFamily="2" charset="0"/>
      </a:defRPr>
    </a:lvl5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86F4EF-FACC-13D4-67DE-85A7169B037E}"/>
            </a:ext>
          </a:extLst>
        </p:cNvPr>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27A980B3-84A1-5D3B-0BF6-4367860A6EB3}"/>
              </a:ext>
            </a:extLst>
          </p:cNvPr>
          <p:cNvSpPr>
            <a:spLocks noGrp="1"/>
          </p:cNvSpPr>
          <p:nvPr>
            <p:ph type="sldNum" sz="quarter" idx="5"/>
          </p:nvPr>
        </p:nvSpPr>
        <p:spPr/>
        <p:txBody>
          <a:bodyPr/>
          <a:lstStyle/>
          <a:p>
            <a:pPr lvl="0"/>
            <a:fld id="{B36E7EC0-9BE3-5541-9D76-7DE32A6C9D42}" type="slidenum">
              <a:rPr lang="en-US" noProof="0"/>
              <a:pPr lvl="0"/>
              <a:t>1</a:t>
            </a:fld>
            <a:endParaRPr lang="en-US" noProof="0"/>
          </a:p>
        </p:txBody>
      </p:sp>
      <p:sp>
        <p:nvSpPr>
          <p:cNvPr id="8" name="Slide Image Placeholder 7">
            <a:extLst>
              <a:ext uri="{FF2B5EF4-FFF2-40B4-BE49-F238E27FC236}">
                <a16:creationId xmlns:a16="http://schemas.microsoft.com/office/drawing/2014/main" id="{1287F80F-E627-8C52-976E-3147D9539EBF}"/>
              </a:ext>
            </a:extLst>
          </p:cNvPr>
          <p:cNvSpPr>
            <a:spLocks noGrp="1" noRot="1" noChangeAspect="1"/>
          </p:cNvSpPr>
          <p:nvPr>
            <p:ph type="sldImg"/>
          </p:nvPr>
        </p:nvSpPr>
        <p:spPr/>
      </p:sp>
      <p:sp>
        <p:nvSpPr>
          <p:cNvPr id="9" name="Notes Placeholder 8">
            <a:extLst>
              <a:ext uri="{FF2B5EF4-FFF2-40B4-BE49-F238E27FC236}">
                <a16:creationId xmlns:a16="http://schemas.microsoft.com/office/drawing/2014/main" id="{AC892278-F8DE-FC3B-1786-BC3C93920C07}"/>
              </a:ext>
            </a:extLst>
          </p:cNvPr>
          <p:cNvSpPr>
            <a:spLocks noGrp="1"/>
          </p:cNvSpPr>
          <p:nvPr>
            <p:ph type="body" idx="1"/>
          </p:nvPr>
        </p:nvSpPr>
        <p:spPr/>
        <p:txBody>
          <a:bodyPr/>
          <a:lstStyle/>
          <a:p>
            <a:endParaRPr lang="en-AU"/>
          </a:p>
        </p:txBody>
      </p:sp>
    </p:spTree>
    <p:extLst>
      <p:ext uri="{BB962C8B-B14F-4D97-AF65-F5344CB8AC3E}">
        <p14:creationId xmlns:p14="http://schemas.microsoft.com/office/powerpoint/2010/main" val="37250484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lstStyle/>
          <a:p>
            <a:r>
              <a:rPr lang="en-AU" b="1" dirty="0"/>
              <a:t>Note on intended participants: </a:t>
            </a:r>
            <a:r>
              <a:rPr lang="en-AU" dirty="0"/>
              <a:t>Not all staff will necessarily complete this module in the same session (e.g., coaches or smaller ‘pilot’ teaching teams may complete it before other staff). </a:t>
            </a:r>
          </a:p>
          <a:p>
            <a:endParaRPr lang="en-AU" noProof="0" dirty="0"/>
          </a:p>
          <a:p>
            <a:r>
              <a:rPr lang="en-AU" b="1" noProof="0" dirty="0"/>
              <a:t>Note on set-up: </a:t>
            </a:r>
            <a:r>
              <a:rPr lang="en-AU" dirty="0"/>
              <a:t>You may also choose to provide staff with </a:t>
            </a:r>
            <a:r>
              <a:rPr lang="en-AU" b="1" dirty="0"/>
              <a:t>pre- or post-reading</a:t>
            </a:r>
            <a:r>
              <a:rPr lang="en-AU" dirty="0"/>
              <a:t> (see ‘Further information’ on the next slide).</a:t>
            </a:r>
          </a:p>
        </p:txBody>
      </p:sp>
      <p:sp>
        <p:nvSpPr>
          <p:cNvPr id="6" name="Slide Number Placeholder 5"/>
          <p:cNvSpPr>
            <a:spLocks noGrp="1"/>
          </p:cNvSpPr>
          <p:nvPr>
            <p:ph type="sldNum" sz="quarter" idx="5"/>
          </p:nvPr>
        </p:nvSpPr>
        <p:spPr/>
        <p:txBody>
          <a:bodyPr/>
          <a:lstStyle/>
          <a:p>
            <a:pPr lvl="0"/>
            <a:fld id="{B36E7EC0-9BE3-5541-9D76-7DE32A6C9D42}" type="slidenum">
              <a:rPr lang="en-US" noProof="0"/>
              <a:pPr lvl="0"/>
              <a:t>2</a:t>
            </a:fld>
            <a:endParaRPr lang="en-US" noProof="0"/>
          </a:p>
        </p:txBody>
      </p:sp>
      <p:sp>
        <p:nvSpPr>
          <p:cNvPr id="9" name="Slide Image Placeholder 8">
            <a:extLst>
              <a:ext uri="{FF2B5EF4-FFF2-40B4-BE49-F238E27FC236}">
                <a16:creationId xmlns:a16="http://schemas.microsoft.com/office/drawing/2014/main" id="{1BEF27BD-E63F-031F-FCCA-BF7B56893A7D}"/>
              </a:ext>
            </a:extLst>
          </p:cNvPr>
          <p:cNvSpPr>
            <a:spLocks noGrp="1" noRot="1" noChangeAspect="1"/>
          </p:cNvSpPr>
          <p:nvPr>
            <p:ph type="sldImg"/>
          </p:nvPr>
        </p:nvSpPr>
        <p:spPr/>
      </p:sp>
    </p:spTree>
    <p:extLst>
      <p:ext uri="{BB962C8B-B14F-4D97-AF65-F5344CB8AC3E}">
        <p14:creationId xmlns:p14="http://schemas.microsoft.com/office/powerpoint/2010/main" val="190314571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8D5352-356A-2852-5682-A6D742E94F85}"/>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FAB09CD9-A083-D232-20AE-DC5AD925C10F}"/>
              </a:ext>
            </a:extLst>
          </p:cNvPr>
          <p:cNvSpPr>
            <a:spLocks noGrp="1"/>
          </p:cNvSpPr>
          <p:nvPr>
            <p:ph type="body" idx="1"/>
          </p:nvPr>
        </p:nvSpPr>
        <p:spPr/>
        <p:txBody>
          <a:bodyPr/>
          <a:lstStyle/>
          <a:p>
            <a:r>
              <a:rPr lang="en-AU" b="1" noProof="0"/>
              <a:t>Video content note: </a:t>
            </a:r>
            <a:r>
              <a:rPr lang="en-AU"/>
              <a:t>To play videos:</a:t>
            </a:r>
            <a:endParaRPr lang="en-US"/>
          </a:p>
          <a:p>
            <a:pPr lvl="1"/>
            <a:r>
              <a:rPr lang="en-AU"/>
              <a:t>Ensure you’re connected to the internet (even </a:t>
            </a:r>
            <a:r>
              <a:rPr lang="en-AU" noProof="0"/>
              <a:t>if </a:t>
            </a:r>
            <a:r>
              <a:rPr lang="en-AU"/>
              <a:t>you've </a:t>
            </a:r>
            <a:r>
              <a:rPr lang="en-AU" noProof="0"/>
              <a:t>downloaded the </a:t>
            </a:r>
            <a:r>
              <a:rPr lang="en-AU"/>
              <a:t>slide deck).</a:t>
            </a:r>
          </a:p>
          <a:p>
            <a:pPr lvl="1"/>
            <a:r>
              <a:rPr lang="en-AU"/>
              <a:t>Enable </a:t>
            </a:r>
            <a:r>
              <a:rPr lang="en-AU" noProof="0"/>
              <a:t>the </a:t>
            </a:r>
            <a:r>
              <a:rPr lang="en-AU"/>
              <a:t>content if prompted</a:t>
            </a:r>
            <a:r>
              <a:rPr lang="en-AU" noProof="0"/>
              <a:t>.</a:t>
            </a:r>
          </a:p>
          <a:p>
            <a:pPr lvl="1"/>
            <a:r>
              <a:rPr lang="en-AU">
                <a:latin typeface="Montserrat"/>
              </a:rPr>
              <a:t>Pause </a:t>
            </a:r>
            <a:r>
              <a:rPr lang="en-AU" noProof="0">
                <a:latin typeface="Montserrat"/>
              </a:rPr>
              <a:t>the </a:t>
            </a:r>
            <a:r>
              <a:rPr lang="en-AU">
                <a:latin typeface="Montserrat"/>
              </a:rPr>
              <a:t>slideshow </a:t>
            </a:r>
            <a:r>
              <a:rPr lang="en-AU" noProof="0">
                <a:latin typeface="Montserrat"/>
              </a:rPr>
              <a:t>or hover your mouse over </a:t>
            </a:r>
            <a:r>
              <a:rPr lang="en-AU">
                <a:latin typeface="Montserrat"/>
              </a:rPr>
              <a:t>a </a:t>
            </a:r>
            <a:r>
              <a:rPr lang="en-AU" noProof="0">
                <a:latin typeface="Montserrat"/>
              </a:rPr>
              <a:t>video and </a:t>
            </a:r>
            <a:r>
              <a:rPr lang="en-AU">
                <a:latin typeface="Montserrat"/>
              </a:rPr>
              <a:t>select </a:t>
            </a:r>
            <a:r>
              <a:rPr lang="en-AU" noProof="0">
                <a:latin typeface="Montserrat"/>
              </a:rPr>
              <a:t>play.</a:t>
            </a:r>
            <a:endParaRPr lang="en-AU">
              <a:latin typeface="Montserrat"/>
            </a:endParaRPr>
          </a:p>
        </p:txBody>
      </p:sp>
      <p:sp>
        <p:nvSpPr>
          <p:cNvPr id="6" name="Slide Number Placeholder 5">
            <a:extLst>
              <a:ext uri="{FF2B5EF4-FFF2-40B4-BE49-F238E27FC236}">
                <a16:creationId xmlns:a16="http://schemas.microsoft.com/office/drawing/2014/main" id="{81C047BC-4DCF-291F-F21A-A71E38E013E8}"/>
              </a:ext>
            </a:extLst>
          </p:cNvPr>
          <p:cNvSpPr>
            <a:spLocks noGrp="1"/>
          </p:cNvSpPr>
          <p:nvPr>
            <p:ph type="sldNum" sz="quarter" idx="5"/>
          </p:nvPr>
        </p:nvSpPr>
        <p:spPr/>
        <p:txBody>
          <a:bodyPr/>
          <a:lstStyle/>
          <a:p>
            <a:pPr lvl="0"/>
            <a:fld id="{B36E7EC0-9BE3-5541-9D76-7DE32A6C9D42}" type="slidenum">
              <a:rPr lang="en-US" noProof="0"/>
              <a:pPr lvl="0"/>
              <a:t>3</a:t>
            </a:fld>
            <a:endParaRPr lang="en-US" noProof="0"/>
          </a:p>
        </p:txBody>
      </p:sp>
      <p:sp>
        <p:nvSpPr>
          <p:cNvPr id="9" name="Slide Image Placeholder 8">
            <a:extLst>
              <a:ext uri="{FF2B5EF4-FFF2-40B4-BE49-F238E27FC236}">
                <a16:creationId xmlns:a16="http://schemas.microsoft.com/office/drawing/2014/main" id="{C4DD4A33-46CD-22EB-2B19-8D43B03C245D}"/>
              </a:ext>
            </a:extLst>
          </p:cNvPr>
          <p:cNvSpPr>
            <a:spLocks noGrp="1" noRot="1" noChangeAspect="1"/>
          </p:cNvSpPr>
          <p:nvPr>
            <p:ph type="sldImg"/>
          </p:nvPr>
        </p:nvSpPr>
        <p:spPr/>
      </p:sp>
    </p:spTree>
    <p:extLst>
      <p:ext uri="{BB962C8B-B14F-4D97-AF65-F5344CB8AC3E}">
        <p14:creationId xmlns:p14="http://schemas.microsoft.com/office/powerpoint/2010/main" val="18777399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F3F1B2-92D5-C282-1528-CE858D19548F}"/>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5D21E3E8-B1FC-141B-816C-8B37BEC09CE6}"/>
              </a:ext>
            </a:extLst>
          </p:cNvPr>
          <p:cNvSpPr>
            <a:spLocks noGrp="1"/>
          </p:cNvSpPr>
          <p:nvPr>
            <p:ph type="body" idx="1"/>
          </p:nvPr>
        </p:nvSpPr>
        <p:spPr/>
        <p:txBody>
          <a:bodyPr/>
          <a:lstStyle/>
          <a:p>
            <a:pPr lvl="0"/>
            <a:r>
              <a:rPr lang="en-US" b="1" i="1" dirty="0"/>
              <a:t>Editing note: </a:t>
            </a:r>
            <a:r>
              <a:rPr lang="en-US" i="1" dirty="0"/>
              <a:t>You may wish to edit this slide by adding your school’s logo. </a:t>
            </a:r>
          </a:p>
          <a:p>
            <a:pPr lvl="0"/>
            <a:endParaRPr lang="en-US" dirty="0"/>
          </a:p>
          <a:p>
            <a:pPr lvl="0"/>
            <a:r>
              <a:rPr lang="en-US" b="1" dirty="0"/>
              <a:t>Speaking note: </a:t>
            </a:r>
            <a:r>
              <a:rPr lang="en-US" dirty="0"/>
              <a:t>Welcome to our session on revisit and review – a teaching practice that supports explicit instruction and ensures students remember what they learn.</a:t>
            </a:r>
          </a:p>
        </p:txBody>
      </p:sp>
      <p:sp>
        <p:nvSpPr>
          <p:cNvPr id="6" name="Slide Number Placeholder 5">
            <a:extLst>
              <a:ext uri="{FF2B5EF4-FFF2-40B4-BE49-F238E27FC236}">
                <a16:creationId xmlns:a16="http://schemas.microsoft.com/office/drawing/2014/main" id="{8CD79F3D-8D5E-EC62-B3F9-B96204323E62}"/>
              </a:ext>
            </a:extLst>
          </p:cNvPr>
          <p:cNvSpPr>
            <a:spLocks noGrp="1"/>
          </p:cNvSpPr>
          <p:nvPr>
            <p:ph type="sldNum" sz="quarter" idx="5"/>
          </p:nvPr>
        </p:nvSpPr>
        <p:spPr/>
        <p:txBody>
          <a:bodyPr/>
          <a:lstStyle/>
          <a:p>
            <a:pPr lvl="0"/>
            <a:fld id="{B36E7EC0-9BE3-5541-9D76-7DE32A6C9D42}" type="slidenum">
              <a:rPr lang="en-US" noProof="0" smtClean="0"/>
              <a:pPr lvl="0"/>
              <a:t>4</a:t>
            </a:fld>
            <a:endParaRPr lang="en-US" noProof="0"/>
          </a:p>
        </p:txBody>
      </p:sp>
      <p:sp>
        <p:nvSpPr>
          <p:cNvPr id="7" name="Slide Image Placeholder 6">
            <a:extLst>
              <a:ext uri="{FF2B5EF4-FFF2-40B4-BE49-F238E27FC236}">
                <a16:creationId xmlns:a16="http://schemas.microsoft.com/office/drawing/2014/main" id="{86268EE6-D9AA-121E-D4CE-51649DF414D9}"/>
              </a:ext>
            </a:extLst>
          </p:cNvPr>
          <p:cNvSpPr>
            <a:spLocks noGrp="1" noRot="1" noChangeAspect="1"/>
          </p:cNvSpPr>
          <p:nvPr>
            <p:ph type="sldImg"/>
          </p:nvPr>
        </p:nvSpPr>
        <p:spPr/>
      </p:sp>
    </p:spTree>
    <p:extLst>
      <p:ext uri="{BB962C8B-B14F-4D97-AF65-F5344CB8AC3E}">
        <p14:creationId xmlns:p14="http://schemas.microsoft.com/office/powerpoint/2010/main" val="14032078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lstStyle/>
          <a:p>
            <a:pPr lvl="0"/>
            <a:r>
              <a:rPr lang="en-AU" b="1" i="1"/>
              <a:t>Editing note: </a:t>
            </a:r>
            <a:r>
              <a:rPr lang="en-AU" i="1"/>
              <a:t>​Add your school’s Acknowledgement of Country to this slide. Remove highlighting when actioned.</a:t>
            </a:r>
            <a:endParaRPr lang="en-US" i="1"/>
          </a:p>
        </p:txBody>
      </p:sp>
      <p:sp>
        <p:nvSpPr>
          <p:cNvPr id="6" name="Slide Number Placeholder 5"/>
          <p:cNvSpPr>
            <a:spLocks noGrp="1"/>
          </p:cNvSpPr>
          <p:nvPr>
            <p:ph type="sldNum" sz="quarter" idx="5"/>
          </p:nvPr>
        </p:nvSpPr>
        <p:spPr/>
        <p:txBody>
          <a:bodyPr/>
          <a:lstStyle/>
          <a:p>
            <a:pPr lvl="0"/>
            <a:fld id="{B36E7EC0-9BE3-5541-9D76-7DE32A6C9D42}" type="slidenum">
              <a:rPr lang="en-US" noProof="0" smtClean="0"/>
              <a:pPr lvl="0"/>
              <a:t>5</a:t>
            </a:fld>
            <a:endParaRPr lang="en-US" noProof="0"/>
          </a:p>
        </p:txBody>
      </p:sp>
      <p:sp>
        <p:nvSpPr>
          <p:cNvPr id="9" name="Slide Image Placeholder 8">
            <a:extLst>
              <a:ext uri="{FF2B5EF4-FFF2-40B4-BE49-F238E27FC236}">
                <a16:creationId xmlns:a16="http://schemas.microsoft.com/office/drawing/2014/main" id="{C5ABD7C3-A669-AB53-5094-6D0F297EB7F8}"/>
              </a:ext>
            </a:extLst>
          </p:cNvPr>
          <p:cNvSpPr>
            <a:spLocks noGrp="1" noRot="1" noChangeAspect="1"/>
          </p:cNvSpPr>
          <p:nvPr>
            <p:ph type="sldImg"/>
          </p:nvPr>
        </p:nvSpPr>
        <p:spPr/>
      </p:sp>
    </p:spTree>
    <p:extLst>
      <p:ext uri="{BB962C8B-B14F-4D97-AF65-F5344CB8AC3E}">
        <p14:creationId xmlns:p14="http://schemas.microsoft.com/office/powerpoint/2010/main" val="38648271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5F0CA4-1277-FB5F-6201-DA3855987800}"/>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43DD9BEE-1040-06B4-BE57-F46E83D425BC}"/>
              </a:ext>
            </a:extLst>
          </p:cNvPr>
          <p:cNvSpPr>
            <a:spLocks noGrp="1"/>
          </p:cNvSpPr>
          <p:nvPr>
            <p:ph type="body" idx="1"/>
          </p:nvPr>
        </p:nvSpPr>
        <p:spPr/>
        <p:txBody>
          <a:bodyPr/>
          <a:lstStyle/>
          <a:p>
            <a:pPr lvl="0"/>
            <a:r>
              <a:rPr lang="en-US" b="1" i="1"/>
              <a:t>Editing note: </a:t>
            </a:r>
            <a:r>
              <a:rPr lang="en-US" i="1"/>
              <a:t>The content on this slide is essential information on the practice – please do not edit this slide.</a:t>
            </a:r>
          </a:p>
          <a:p>
            <a:pPr lvl="0"/>
            <a:endParaRPr lang="en-US"/>
          </a:p>
          <a:p>
            <a:pPr lvl="0"/>
            <a:r>
              <a:rPr lang="en-US" b="1"/>
              <a:t>Speaking notes: </a:t>
            </a:r>
            <a:r>
              <a:rPr lang="en-AU"/>
              <a:t>In this session, we’ll focus on ways to</a:t>
            </a:r>
            <a:r>
              <a:rPr lang="en-US"/>
              <a:t>:</a:t>
            </a:r>
          </a:p>
          <a:p>
            <a:pPr lvl="4"/>
            <a:r>
              <a:rPr lang="en-US"/>
              <a:t>identify what information to review and decide how to review it</a:t>
            </a:r>
          </a:p>
          <a:p>
            <a:pPr lvl="4"/>
            <a:r>
              <a:rPr lang="en-US"/>
              <a:t>structure reviews to </a:t>
            </a:r>
            <a:r>
              <a:rPr lang="en-US" err="1"/>
              <a:t>optimise</a:t>
            </a:r>
            <a:r>
              <a:rPr lang="en-US"/>
              <a:t> students’ active retrieval of content</a:t>
            </a:r>
          </a:p>
          <a:p>
            <a:pPr lvl="4"/>
            <a:r>
              <a:rPr lang="en-US"/>
              <a:t>develop clear and well-structured review routines.</a:t>
            </a:r>
          </a:p>
          <a:p>
            <a:pPr lvl="0"/>
            <a:endParaRPr lang="en-US"/>
          </a:p>
          <a:p>
            <a:pPr lvl="0"/>
            <a:r>
              <a:rPr lang="en-US"/>
              <a:t>Before looking at these 3 session objectives, let’s establish a common understanding of what revisiting and reviewing are …</a:t>
            </a:r>
            <a:endParaRPr lang="en-AU"/>
          </a:p>
        </p:txBody>
      </p:sp>
      <p:sp>
        <p:nvSpPr>
          <p:cNvPr id="6" name="Slide Number Placeholder 5">
            <a:extLst>
              <a:ext uri="{FF2B5EF4-FFF2-40B4-BE49-F238E27FC236}">
                <a16:creationId xmlns:a16="http://schemas.microsoft.com/office/drawing/2014/main" id="{D17CC7A8-4148-1C14-5778-30FD7952AF03}"/>
              </a:ext>
            </a:extLst>
          </p:cNvPr>
          <p:cNvSpPr>
            <a:spLocks noGrp="1"/>
          </p:cNvSpPr>
          <p:nvPr>
            <p:ph type="sldNum" sz="quarter" idx="5"/>
          </p:nvPr>
        </p:nvSpPr>
        <p:spPr/>
        <p:txBody>
          <a:bodyPr/>
          <a:lstStyle/>
          <a:p>
            <a:pPr lvl="0"/>
            <a:fld id="{B36E7EC0-9BE3-5541-9D76-7DE32A6C9D42}" type="slidenum">
              <a:rPr lang="en-US" noProof="0"/>
              <a:pPr lvl="0"/>
              <a:t>6</a:t>
            </a:fld>
            <a:endParaRPr lang="en-US" noProof="0"/>
          </a:p>
        </p:txBody>
      </p:sp>
      <p:sp>
        <p:nvSpPr>
          <p:cNvPr id="9" name="Slide Image Placeholder 8">
            <a:extLst>
              <a:ext uri="{FF2B5EF4-FFF2-40B4-BE49-F238E27FC236}">
                <a16:creationId xmlns:a16="http://schemas.microsoft.com/office/drawing/2014/main" id="{CAC8A5C8-E641-25C2-0258-E800DD9FD2AD}"/>
              </a:ext>
            </a:extLst>
          </p:cNvPr>
          <p:cNvSpPr>
            <a:spLocks noGrp="1" noRot="1" noChangeAspect="1"/>
          </p:cNvSpPr>
          <p:nvPr>
            <p:ph type="sldImg"/>
          </p:nvPr>
        </p:nvSpPr>
        <p:spPr/>
      </p:sp>
    </p:spTree>
    <p:extLst>
      <p:ext uri="{BB962C8B-B14F-4D97-AF65-F5344CB8AC3E}">
        <p14:creationId xmlns:p14="http://schemas.microsoft.com/office/powerpoint/2010/main" val="273763015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78D04A-FBF9-AD66-23DD-0B4359A07B49}"/>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B2F44192-0EF9-B387-1AB2-C485D1B32CB7}"/>
              </a:ext>
            </a:extLst>
          </p:cNvPr>
          <p:cNvSpPr>
            <a:spLocks noGrp="1"/>
          </p:cNvSpPr>
          <p:nvPr>
            <p:ph type="body" idx="1"/>
          </p:nvPr>
        </p:nvSpPr>
        <p:spPr/>
        <p:txBody>
          <a:bodyPr/>
          <a:lstStyle/>
          <a:p>
            <a:pPr lvl="0"/>
            <a:r>
              <a:rPr lang="en-US" b="1" i="1"/>
              <a:t>Editing note: </a:t>
            </a:r>
            <a:r>
              <a:rPr lang="en-US" i="1"/>
              <a:t>The content on this slide is essential information on the practice – please do not edit this slide.</a:t>
            </a:r>
          </a:p>
          <a:p>
            <a:endParaRPr lang="en-US"/>
          </a:p>
          <a:p>
            <a:r>
              <a:rPr lang="en-US" b="1"/>
              <a:t>Speaking notes: </a:t>
            </a:r>
            <a:r>
              <a:rPr lang="en-US"/>
              <a:t>Let’s look at what we mean by revisiting and reviewing.</a:t>
            </a:r>
          </a:p>
          <a:p>
            <a:endParaRPr lang="en-US"/>
          </a:p>
          <a:p>
            <a:r>
              <a:rPr lang="en-US" b="1"/>
              <a:t>Revisiting content </a:t>
            </a:r>
            <a:r>
              <a:rPr lang="en-US"/>
              <a:t>means returning to content that has already been taught. This should happen regularly across lessons to consolidate learning and strengthen student understanding.  </a:t>
            </a:r>
          </a:p>
          <a:p>
            <a:endParaRPr lang="en-US"/>
          </a:p>
          <a:p>
            <a:pPr lvl="0"/>
            <a:r>
              <a:rPr lang="en-US" b="1"/>
              <a:t>Reviewing content </a:t>
            </a:r>
            <a:r>
              <a:rPr lang="en-US"/>
              <a:t>involves using a variety of structured activities so students apply learning that has already been explicitly taught. </a:t>
            </a:r>
            <a:r>
              <a:rPr lang="en-AU"/>
              <a:t>Review strategies build students’ automaticity in applying knowledge across different contexts. Reviewing also helps to identify when you need to reteach before introducing new content.</a:t>
            </a:r>
          </a:p>
        </p:txBody>
      </p:sp>
      <p:sp>
        <p:nvSpPr>
          <p:cNvPr id="6" name="Slide Number Placeholder 5">
            <a:extLst>
              <a:ext uri="{FF2B5EF4-FFF2-40B4-BE49-F238E27FC236}">
                <a16:creationId xmlns:a16="http://schemas.microsoft.com/office/drawing/2014/main" id="{E099EE5C-96D4-5212-A9CF-A590CC0A81BD}"/>
              </a:ext>
            </a:extLst>
          </p:cNvPr>
          <p:cNvSpPr>
            <a:spLocks noGrp="1"/>
          </p:cNvSpPr>
          <p:nvPr>
            <p:ph type="sldNum" sz="quarter" idx="5"/>
          </p:nvPr>
        </p:nvSpPr>
        <p:spPr/>
        <p:txBody>
          <a:bodyPr/>
          <a:lstStyle/>
          <a:p>
            <a:pPr lvl="0"/>
            <a:fld id="{B36E7EC0-9BE3-5541-9D76-7DE32A6C9D42}" type="slidenum">
              <a:rPr lang="en-US" noProof="0" smtClean="0"/>
              <a:pPr lvl="0"/>
              <a:t>7</a:t>
            </a:fld>
            <a:endParaRPr lang="en-US" noProof="0"/>
          </a:p>
        </p:txBody>
      </p:sp>
      <p:sp>
        <p:nvSpPr>
          <p:cNvPr id="9" name="Slide Image Placeholder 8">
            <a:extLst>
              <a:ext uri="{FF2B5EF4-FFF2-40B4-BE49-F238E27FC236}">
                <a16:creationId xmlns:a16="http://schemas.microsoft.com/office/drawing/2014/main" id="{0B49DB47-6864-D36E-7ABF-F8FF732563E1}"/>
              </a:ext>
            </a:extLst>
          </p:cNvPr>
          <p:cNvSpPr>
            <a:spLocks noGrp="1" noRot="1" noChangeAspect="1"/>
          </p:cNvSpPr>
          <p:nvPr>
            <p:ph type="sldImg"/>
          </p:nvPr>
        </p:nvSpPr>
        <p:spPr/>
      </p:sp>
    </p:spTree>
    <p:extLst>
      <p:ext uri="{BB962C8B-B14F-4D97-AF65-F5344CB8AC3E}">
        <p14:creationId xmlns:p14="http://schemas.microsoft.com/office/powerpoint/2010/main" val="193169714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D7333C-124E-DA21-F815-41619A2304B1}"/>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A6BD9426-2629-ACD7-56B6-1D1DAD03BF30}"/>
              </a:ext>
            </a:extLst>
          </p:cNvPr>
          <p:cNvSpPr>
            <a:spLocks noGrp="1"/>
          </p:cNvSpPr>
          <p:nvPr>
            <p:ph type="body" idx="1"/>
          </p:nvPr>
        </p:nvSpPr>
        <p:spPr/>
        <p:txBody>
          <a:bodyPr>
            <a:normAutofit fontScale="92500" lnSpcReduction="10000"/>
          </a:bodyPr>
          <a:lstStyle/>
          <a:p>
            <a:pPr lvl="0"/>
            <a:r>
              <a:rPr lang="en-US" b="1" i="1"/>
              <a:t>Editing notes: </a:t>
            </a:r>
          </a:p>
          <a:p>
            <a:pPr lvl="1"/>
            <a:r>
              <a:rPr lang="en-US" i="1"/>
              <a:t>The content on this slide is essential information on the practice – please do not edit this slide.</a:t>
            </a:r>
          </a:p>
          <a:p>
            <a:pPr lvl="1"/>
            <a:r>
              <a:rPr lang="en-US" i="1"/>
              <a:t>This slide includes animations.</a:t>
            </a:r>
          </a:p>
          <a:p>
            <a:endParaRPr lang="en-US"/>
          </a:p>
          <a:p>
            <a:pPr lvl="0"/>
            <a:r>
              <a:rPr lang="en-US" b="1"/>
              <a:t>Speaking notes: </a:t>
            </a:r>
            <a:r>
              <a:rPr lang="en-AU"/>
              <a:t>This slide shows what revisiting and reviewing may look like in a classroom, and how this practice can be misapplied. </a:t>
            </a:r>
          </a:p>
          <a:p>
            <a:endParaRPr lang="en-US"/>
          </a:p>
          <a:p>
            <a:r>
              <a:rPr lang="en-US"/>
              <a:t>Key aspects of revisiting and reviewing include: </a:t>
            </a:r>
          </a:p>
          <a:p>
            <a:pPr lvl="1">
              <a:buFont typeface="Wingdings" panose="05000000000000000000" pitchFamily="2" charset="2"/>
              <a:buChar char="ü"/>
            </a:pPr>
            <a:r>
              <a:rPr lang="en-US"/>
              <a:t>revisiting prior learning using a combination of activities, to consolidate and maintain active student engagement in learning</a:t>
            </a:r>
          </a:p>
          <a:p>
            <a:pPr lvl="1">
              <a:buFont typeface="Wingdings" panose="05000000000000000000" pitchFamily="2" charset="2"/>
              <a:buChar char="ü"/>
            </a:pPr>
            <a:r>
              <a:rPr lang="en-US"/>
              <a:t>planning regular review of learning that has happened recently (e.g., last lesson) and longer ago (e.g., in the past week, month, term or year) </a:t>
            </a:r>
            <a:r>
              <a:rPr lang="en-AU"/>
              <a:t>–</a:t>
            </a:r>
            <a:r>
              <a:rPr lang="en-US"/>
              <a:t> this could involve reteaching where necessary</a:t>
            </a:r>
          </a:p>
          <a:p>
            <a:pPr lvl="1">
              <a:buFont typeface="Wingdings" panose="05000000000000000000" pitchFamily="2" charset="2"/>
              <a:buChar char="ü"/>
            </a:pPr>
            <a:r>
              <a:rPr lang="en-US"/>
              <a:t>using review as formative assessment to make instructional decisions, before students move to new learning</a:t>
            </a:r>
          </a:p>
          <a:p>
            <a:pPr lvl="1">
              <a:buFont typeface="Wingdings" panose="05000000000000000000" pitchFamily="2" charset="2"/>
              <a:buChar char="ü"/>
            </a:pPr>
            <a:r>
              <a:rPr lang="en-US"/>
              <a:t>supporting students who need extra instruction and practice opportunities, such as when there are gaps in the knowledge students need before meeting the learning objective</a:t>
            </a:r>
          </a:p>
          <a:p>
            <a:pPr lvl="1">
              <a:buFont typeface="Wingdings" panose="05000000000000000000" pitchFamily="2" charset="2"/>
              <a:buChar char="ü"/>
            </a:pPr>
            <a:r>
              <a:rPr lang="en-US"/>
              <a:t>modelling effective approaches to reviewing information, so students can build these practices into their own learning and studying.</a:t>
            </a:r>
          </a:p>
          <a:p>
            <a:endParaRPr lang="en-US"/>
          </a:p>
          <a:p>
            <a:r>
              <a:rPr lang="en-US" i="1"/>
              <a:t>[CLICK]</a:t>
            </a:r>
          </a:p>
          <a:p>
            <a:pPr lvl="0"/>
            <a:r>
              <a:rPr lang="en-US"/>
              <a:t>Misconceptions about revisiting and reviewing can develop. This practice </a:t>
            </a:r>
            <a:r>
              <a:rPr lang="en-US" b="1" u="sng"/>
              <a:t>is not</a:t>
            </a:r>
            <a:r>
              <a:rPr lang="en-US"/>
              <a:t>: </a:t>
            </a:r>
          </a:p>
          <a:p>
            <a:pPr lvl="1">
              <a:buFont typeface="Wingdings" panose="05000000000000000000" pitchFamily="2" charset="2"/>
              <a:buChar char="û"/>
            </a:pPr>
            <a:r>
              <a:rPr lang="en-US"/>
              <a:t>replacing the effective and explicit teaching of new material or replacing any necessary targeted intervention</a:t>
            </a:r>
          </a:p>
          <a:p>
            <a:pPr lvl="1">
              <a:buFont typeface="Wingdings" panose="05000000000000000000" pitchFamily="2" charset="2"/>
              <a:buChar char="û"/>
            </a:pPr>
            <a:r>
              <a:rPr lang="en-US"/>
              <a:t>students re-reading content without actively thinking about or applying what they know</a:t>
            </a:r>
          </a:p>
          <a:p>
            <a:pPr lvl="1">
              <a:buFont typeface="Wingdings" panose="05000000000000000000" pitchFamily="2" charset="2"/>
              <a:buChar char="û"/>
            </a:pPr>
            <a:r>
              <a:rPr lang="en-US"/>
              <a:t>setting predominantly silent and individual activities, lacking dynamic interaction between you, the students and their peers</a:t>
            </a:r>
          </a:p>
          <a:p>
            <a:pPr lvl="1">
              <a:buFont typeface="Wingdings" panose="05000000000000000000" pitchFamily="2" charset="2"/>
              <a:buChar char="û"/>
            </a:pPr>
            <a:r>
              <a:rPr lang="en-US"/>
              <a:t>taking up most of the lesson time, so students do not progress in learning new information</a:t>
            </a:r>
          </a:p>
          <a:p>
            <a:pPr lvl="1">
              <a:buFont typeface="Wingdings" panose="05000000000000000000" pitchFamily="2" charset="2"/>
              <a:buChar char="û"/>
            </a:pPr>
            <a:r>
              <a:rPr lang="en-US"/>
              <a:t>cramming too much information into review too quickly, so students do not effectively recall or apply the necessary skills.</a:t>
            </a:r>
          </a:p>
        </p:txBody>
      </p:sp>
      <p:sp>
        <p:nvSpPr>
          <p:cNvPr id="4" name="Slide Number Placeholder 3">
            <a:extLst>
              <a:ext uri="{FF2B5EF4-FFF2-40B4-BE49-F238E27FC236}">
                <a16:creationId xmlns:a16="http://schemas.microsoft.com/office/drawing/2014/main" id="{C9134C74-E3E3-4CF3-A3AF-905ED2E44AA8}"/>
              </a:ext>
            </a:extLst>
          </p:cNvPr>
          <p:cNvSpPr>
            <a:spLocks noGrp="1"/>
          </p:cNvSpPr>
          <p:nvPr>
            <p:ph type="sldNum" sz="quarter" idx="5"/>
          </p:nvPr>
        </p:nvSpPr>
        <p:spPr/>
        <p:txBody>
          <a:bodyPr/>
          <a:lstStyle/>
          <a:p>
            <a:pPr lvl="0"/>
            <a:fld id="{2BDD27CC-2F06-4733-BE85-A46C18D7C230}" type="slidenum">
              <a:rPr lang="en-AU" noProof="0" smtClean="0"/>
              <a:pPr lvl="0"/>
              <a:t>8</a:t>
            </a:fld>
            <a:endParaRPr lang="en-AU" noProof="0"/>
          </a:p>
        </p:txBody>
      </p:sp>
      <p:sp>
        <p:nvSpPr>
          <p:cNvPr id="8" name="Slide Image Placeholder 7">
            <a:extLst>
              <a:ext uri="{FF2B5EF4-FFF2-40B4-BE49-F238E27FC236}">
                <a16:creationId xmlns:a16="http://schemas.microsoft.com/office/drawing/2014/main" id="{4F091BB1-18E2-8162-EDD4-EAAE44692233}"/>
              </a:ext>
            </a:extLst>
          </p:cNvPr>
          <p:cNvSpPr>
            <a:spLocks noGrp="1" noRot="1" noChangeAspect="1"/>
          </p:cNvSpPr>
          <p:nvPr>
            <p:ph type="sldImg"/>
          </p:nvPr>
        </p:nvSpPr>
        <p:spPr/>
      </p:sp>
    </p:spTree>
    <p:extLst>
      <p:ext uri="{BB962C8B-B14F-4D97-AF65-F5344CB8AC3E}">
        <p14:creationId xmlns:p14="http://schemas.microsoft.com/office/powerpoint/2010/main" val="315268048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BB9401-C60D-01A5-7612-FDD52F2DFD29}"/>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90A6B5E7-5A17-21D5-96F7-EFBDBA81EB59}"/>
              </a:ext>
            </a:extLst>
          </p:cNvPr>
          <p:cNvSpPr>
            <a:spLocks noGrp="1"/>
          </p:cNvSpPr>
          <p:nvPr>
            <p:ph type="body" idx="1"/>
          </p:nvPr>
        </p:nvSpPr>
        <p:spPr/>
        <p:txBody>
          <a:bodyPr/>
          <a:lstStyle/>
          <a:p>
            <a:pPr lvl="0"/>
            <a:r>
              <a:rPr lang="en-US" b="1" i="1"/>
              <a:t>Editing note: </a:t>
            </a:r>
            <a:r>
              <a:rPr lang="en-US" i="1"/>
              <a:t>The content on this slide is essential information on the practice – please do not edit this slide.</a:t>
            </a:r>
          </a:p>
          <a:p>
            <a:pPr lvl="0"/>
            <a:endParaRPr lang="en-US"/>
          </a:p>
          <a:p>
            <a:pPr lvl="0"/>
            <a:r>
              <a:rPr lang="en-US" b="1"/>
              <a:t>Speaking notes: </a:t>
            </a:r>
            <a:r>
              <a:rPr lang="en-US"/>
              <a:t>So why focus on revisiting and reviewing? Here are a few reasons:</a:t>
            </a:r>
          </a:p>
          <a:p>
            <a:pPr lvl="1"/>
            <a:r>
              <a:rPr lang="en-US"/>
              <a:t>Each recall of learning makes it more likely for content to be </a:t>
            </a:r>
            <a:r>
              <a:rPr lang="en-US" b="1"/>
              <a:t>retained</a:t>
            </a:r>
            <a:r>
              <a:rPr lang="en-US"/>
              <a:t> and not forgotten in the long term. Designing and delivering reviews is a practice built on what we know about retention and recall.</a:t>
            </a:r>
          </a:p>
          <a:p>
            <a:pPr lvl="1"/>
            <a:r>
              <a:rPr lang="en-US"/>
              <a:t>Reviewing content in a lesson leads to the development of </a:t>
            </a:r>
            <a:r>
              <a:rPr lang="en-US" b="1"/>
              <a:t>automatic</a:t>
            </a:r>
            <a:r>
              <a:rPr lang="en-US"/>
              <a:t> </a:t>
            </a:r>
            <a:r>
              <a:rPr lang="en-US" b="1"/>
              <a:t>recall</a:t>
            </a:r>
            <a:r>
              <a:rPr lang="en-US"/>
              <a:t>. When skills and concepts are reviewed regularly, students are more likely to retain information in the long term and develop automaticity.</a:t>
            </a:r>
          </a:p>
          <a:p>
            <a:pPr lvl="1"/>
            <a:r>
              <a:rPr lang="en-US"/>
              <a:t>With stronger recall, students can apply their knowledge to </a:t>
            </a:r>
            <a:r>
              <a:rPr lang="en-US" b="1"/>
              <a:t>new contexts </a:t>
            </a:r>
            <a:r>
              <a:rPr lang="en-US"/>
              <a:t>and to </a:t>
            </a:r>
            <a:r>
              <a:rPr lang="en-US" b="1"/>
              <a:t>increasingly complex </a:t>
            </a:r>
            <a:r>
              <a:rPr lang="en-US"/>
              <a:t>tasks. This ensures students’ working memory is freed up for thinking and problem-solving.</a:t>
            </a:r>
          </a:p>
          <a:p>
            <a:pPr lvl="1"/>
            <a:r>
              <a:rPr lang="en-US"/>
              <a:t>Automaticity </a:t>
            </a:r>
            <a:r>
              <a:rPr lang="en-US" b="1"/>
              <a:t>frees up working memory </a:t>
            </a:r>
            <a:r>
              <a:rPr lang="en-US"/>
              <a:t>for thinking and problem-solving.</a:t>
            </a:r>
          </a:p>
          <a:p>
            <a:pPr lvl="1"/>
            <a:r>
              <a:rPr lang="en-US"/>
              <a:t>With varied review activities, students become </a:t>
            </a:r>
            <a:r>
              <a:rPr lang="en-US" b="1"/>
              <a:t>actively involved </a:t>
            </a:r>
            <a:r>
              <a:rPr lang="en-US"/>
              <a:t>in knowledge application. Varying practice therefore supports the development of flexible knowledge and deep understanding.</a:t>
            </a:r>
          </a:p>
        </p:txBody>
      </p:sp>
      <p:sp>
        <p:nvSpPr>
          <p:cNvPr id="6" name="Slide Number Placeholder 5">
            <a:extLst>
              <a:ext uri="{FF2B5EF4-FFF2-40B4-BE49-F238E27FC236}">
                <a16:creationId xmlns:a16="http://schemas.microsoft.com/office/drawing/2014/main" id="{C55AB2A5-74BE-FAA7-8335-D8CEC8FF4000}"/>
              </a:ext>
            </a:extLst>
          </p:cNvPr>
          <p:cNvSpPr>
            <a:spLocks noGrp="1"/>
          </p:cNvSpPr>
          <p:nvPr>
            <p:ph type="sldNum" sz="quarter" idx="5"/>
          </p:nvPr>
        </p:nvSpPr>
        <p:spPr/>
        <p:txBody>
          <a:bodyPr/>
          <a:lstStyle/>
          <a:p>
            <a:pPr lvl="0"/>
            <a:fld id="{B36E7EC0-9BE3-5541-9D76-7DE32A6C9D42}" type="slidenum">
              <a:rPr lang="en-US" noProof="0" smtClean="0"/>
              <a:pPr lvl="0"/>
              <a:t>9</a:t>
            </a:fld>
            <a:endParaRPr lang="en-US" noProof="0"/>
          </a:p>
        </p:txBody>
      </p:sp>
      <p:sp>
        <p:nvSpPr>
          <p:cNvPr id="10" name="Slide Image Placeholder 9">
            <a:extLst>
              <a:ext uri="{FF2B5EF4-FFF2-40B4-BE49-F238E27FC236}">
                <a16:creationId xmlns:a16="http://schemas.microsoft.com/office/drawing/2014/main" id="{F87E8649-D52A-EF4D-EEAD-700FF0686F35}"/>
              </a:ext>
            </a:extLst>
          </p:cNvPr>
          <p:cNvSpPr>
            <a:spLocks noGrp="1" noRot="1" noChangeAspect="1"/>
          </p:cNvSpPr>
          <p:nvPr>
            <p:ph type="sldImg"/>
          </p:nvPr>
        </p:nvSpPr>
        <p:spPr/>
      </p:sp>
    </p:spTree>
    <p:extLst>
      <p:ext uri="{BB962C8B-B14F-4D97-AF65-F5344CB8AC3E}">
        <p14:creationId xmlns:p14="http://schemas.microsoft.com/office/powerpoint/2010/main" val="6140169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lstStyle/>
          <a:p>
            <a:pPr lvl="0"/>
            <a:r>
              <a:rPr lang="en-US" b="1" i="1" dirty="0"/>
              <a:t>Editing notes: </a:t>
            </a:r>
          </a:p>
          <a:p>
            <a:pPr lvl="1"/>
            <a:r>
              <a:rPr lang="en-US" i="1" noProof="0" dirty="0"/>
              <a:t>The purpose of this slide is to provide </a:t>
            </a:r>
            <a:r>
              <a:rPr lang="en-US" i="1" dirty="0"/>
              <a:t>an overview of how the practice is positioned within the broader context</a:t>
            </a:r>
            <a:r>
              <a:rPr lang="en-US" i="1" noProof="0" dirty="0"/>
              <a:t>. </a:t>
            </a:r>
          </a:p>
          <a:p>
            <a:pPr lvl="1"/>
            <a:r>
              <a:rPr lang="en-US" i="1" noProof="0" dirty="0"/>
              <a:t>We recommend replacing AERO’s learning and teaching model with </a:t>
            </a:r>
            <a:r>
              <a:rPr lang="en-US" b="1" i="1" noProof="0" dirty="0"/>
              <a:t>your system or sector’s equivalent model </a:t>
            </a:r>
            <a:r>
              <a:rPr lang="en-US" i="1" noProof="0" dirty="0"/>
              <a:t>where applicable (e.g., </a:t>
            </a:r>
            <a:r>
              <a:rPr lang="en-US" i="1" dirty="0"/>
              <a:t>the </a:t>
            </a:r>
            <a:r>
              <a:rPr lang="en-US" i="1" noProof="0" dirty="0"/>
              <a:t>Victorian Teaching and Learning Model 2.0</a:t>
            </a:r>
            <a:r>
              <a:rPr lang="en-US" i="1" dirty="0"/>
              <a:t> or the New South Wales </a:t>
            </a:r>
            <a:r>
              <a:rPr lang="en-US" i="1" noProof="0" dirty="0"/>
              <a:t>Teaching and Learning Cycle).</a:t>
            </a:r>
            <a:r>
              <a:rPr lang="en-US" i="1" dirty="0"/>
              <a:t> </a:t>
            </a:r>
          </a:p>
          <a:p>
            <a:endParaRPr lang="en-US" dirty="0"/>
          </a:p>
          <a:p>
            <a:pPr lvl="0"/>
            <a:r>
              <a:rPr lang="en-US" b="1" dirty="0"/>
              <a:t>Speaking notes: </a:t>
            </a:r>
            <a:r>
              <a:rPr lang="en-US" i="1" dirty="0"/>
              <a:t>(Replace these notes with information about your system or sector’s model where appropriate.)</a:t>
            </a:r>
          </a:p>
          <a:p>
            <a:pPr lvl="0"/>
            <a:r>
              <a:rPr lang="en-US" dirty="0"/>
              <a:t>AERO’s model of learning and teaching </a:t>
            </a:r>
            <a:r>
              <a:rPr lang="en-US" dirty="0" err="1"/>
              <a:t>summarises</a:t>
            </a:r>
            <a:r>
              <a:rPr lang="en-US" dirty="0"/>
              <a:t> rigorous and relevant evidence about </a:t>
            </a:r>
            <a:r>
              <a:rPr lang="en-US" b="1" dirty="0"/>
              <a:t>how students learn </a:t>
            </a:r>
            <a:r>
              <a:rPr lang="en-US" dirty="0"/>
              <a:t>with evidence about the </a:t>
            </a:r>
            <a:r>
              <a:rPr lang="en-US" b="1" dirty="0"/>
              <a:t>most effective teaching practices</a:t>
            </a:r>
            <a:r>
              <a:rPr lang="en-US" dirty="0"/>
              <a:t>. </a:t>
            </a:r>
          </a:p>
          <a:p>
            <a:endParaRPr lang="en-US" dirty="0"/>
          </a:p>
          <a:p>
            <a:r>
              <a:rPr lang="en-US" b="1" i="1" dirty="0"/>
              <a:t>Draw attention to the circled parts of the diagram:</a:t>
            </a:r>
          </a:p>
          <a:p>
            <a:r>
              <a:rPr lang="en-US" dirty="0"/>
              <a:t>As you can see, in AERO’s model, r</a:t>
            </a:r>
            <a:r>
              <a:rPr lang="en-AU" dirty="0" err="1"/>
              <a:t>evisiting</a:t>
            </a:r>
            <a:r>
              <a:rPr lang="en-AU" dirty="0"/>
              <a:t> and reviewing are key to the gradual release model, helping students actively retrieve prior learning. This reveals what students remember and can apply, guiding decisions to reteach or progress. Using varied review strategies also strengthens students’ application across contexts and improves retention.</a:t>
            </a:r>
          </a:p>
        </p:txBody>
      </p:sp>
      <p:sp>
        <p:nvSpPr>
          <p:cNvPr id="6" name="Slide Number Placeholder 5"/>
          <p:cNvSpPr>
            <a:spLocks noGrp="1"/>
          </p:cNvSpPr>
          <p:nvPr>
            <p:ph type="sldNum" sz="quarter" idx="5"/>
          </p:nvPr>
        </p:nvSpPr>
        <p:spPr/>
        <p:txBody>
          <a:bodyPr/>
          <a:lstStyle/>
          <a:p>
            <a:pPr lvl="0"/>
            <a:fld id="{B36E7EC0-9BE3-5541-9D76-7DE32A6C9D42}" type="slidenum">
              <a:rPr lang="en-US" noProof="0" smtClean="0"/>
              <a:pPr lvl="0"/>
              <a:t>10</a:t>
            </a:fld>
            <a:endParaRPr lang="en-US" noProof="0"/>
          </a:p>
        </p:txBody>
      </p:sp>
      <p:sp>
        <p:nvSpPr>
          <p:cNvPr id="10" name="Slide Image Placeholder 9">
            <a:extLst>
              <a:ext uri="{FF2B5EF4-FFF2-40B4-BE49-F238E27FC236}">
                <a16:creationId xmlns:a16="http://schemas.microsoft.com/office/drawing/2014/main" id="{089241D4-ED8A-09B3-7AEC-CCF4DC8CFE8C}"/>
              </a:ext>
            </a:extLst>
          </p:cNvPr>
          <p:cNvSpPr>
            <a:spLocks noGrp="1" noRot="1" noChangeAspect="1"/>
          </p:cNvSpPr>
          <p:nvPr>
            <p:ph type="sldImg"/>
          </p:nvPr>
        </p:nvSpPr>
        <p:spPr/>
      </p:sp>
    </p:spTree>
    <p:extLst>
      <p:ext uri="{BB962C8B-B14F-4D97-AF65-F5344CB8AC3E}">
        <p14:creationId xmlns:p14="http://schemas.microsoft.com/office/powerpoint/2010/main" val="120144692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D7962E-1AD3-BBED-61C4-E774DAAA143D}"/>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287E6520-A311-6DD7-CAAB-D1F7B498FD6A}"/>
              </a:ext>
            </a:extLst>
          </p:cNvPr>
          <p:cNvSpPr>
            <a:spLocks noGrp="1"/>
          </p:cNvSpPr>
          <p:nvPr>
            <p:ph type="body" idx="1"/>
          </p:nvPr>
        </p:nvSpPr>
        <p:spPr/>
        <p:txBody>
          <a:bodyPr/>
          <a:lstStyle/>
          <a:p>
            <a:pPr lvl="0"/>
            <a:r>
              <a:rPr lang="en-US" b="1" i="1" dirty="0"/>
              <a:t>Editing note: </a:t>
            </a:r>
            <a:r>
              <a:rPr lang="en-US" i="1" dirty="0"/>
              <a:t>An example discussion activity is provided here. Please add further questions if needed for your context.</a:t>
            </a:r>
          </a:p>
          <a:p>
            <a:endParaRPr lang="en-US" dirty="0"/>
          </a:p>
          <a:p>
            <a:r>
              <a:rPr lang="en-US" b="1" dirty="0"/>
              <a:t>Speaking note (following the discussion): </a:t>
            </a:r>
            <a:r>
              <a:rPr lang="en-US" dirty="0"/>
              <a:t>Now, let’s move on to consider ways to identify what information to revisit and how you'll review it …</a:t>
            </a:r>
          </a:p>
        </p:txBody>
      </p:sp>
      <p:sp>
        <p:nvSpPr>
          <p:cNvPr id="6" name="Slide Number Placeholder 5">
            <a:extLst>
              <a:ext uri="{FF2B5EF4-FFF2-40B4-BE49-F238E27FC236}">
                <a16:creationId xmlns:a16="http://schemas.microsoft.com/office/drawing/2014/main" id="{8EFB6413-85AB-E520-ABC6-50F87A439097}"/>
              </a:ext>
            </a:extLst>
          </p:cNvPr>
          <p:cNvSpPr>
            <a:spLocks noGrp="1"/>
          </p:cNvSpPr>
          <p:nvPr>
            <p:ph type="sldNum" sz="quarter" idx="5"/>
          </p:nvPr>
        </p:nvSpPr>
        <p:spPr/>
        <p:txBody>
          <a:bodyPr/>
          <a:lstStyle/>
          <a:p>
            <a:fld id="{B36E7EC0-9BE3-5541-9D76-7DE32A6C9D42}" type="slidenum">
              <a:rPr lang="en-US" smtClean="0"/>
              <a:pPr/>
              <a:t>11</a:t>
            </a:fld>
            <a:endParaRPr lang="en-US"/>
          </a:p>
        </p:txBody>
      </p:sp>
      <p:sp>
        <p:nvSpPr>
          <p:cNvPr id="9" name="Slide Image Placeholder 8">
            <a:extLst>
              <a:ext uri="{FF2B5EF4-FFF2-40B4-BE49-F238E27FC236}">
                <a16:creationId xmlns:a16="http://schemas.microsoft.com/office/drawing/2014/main" id="{3E5CB504-ABDC-863A-9F10-A1CFE22A2CE9}"/>
              </a:ext>
            </a:extLst>
          </p:cNvPr>
          <p:cNvSpPr>
            <a:spLocks noGrp="1" noRot="1" noChangeAspect="1"/>
          </p:cNvSpPr>
          <p:nvPr>
            <p:ph type="sldImg"/>
          </p:nvPr>
        </p:nvSpPr>
        <p:spPr/>
      </p:sp>
    </p:spTree>
    <p:extLst>
      <p:ext uri="{BB962C8B-B14F-4D97-AF65-F5344CB8AC3E}">
        <p14:creationId xmlns:p14="http://schemas.microsoft.com/office/powerpoint/2010/main" val="91353437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52D2A7-C0C5-0DF4-504A-33D120D08B6D}"/>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9E656C4F-71D5-6FDB-36C2-25C59EB132F7}"/>
              </a:ext>
            </a:extLst>
          </p:cNvPr>
          <p:cNvSpPr>
            <a:spLocks noGrp="1"/>
          </p:cNvSpPr>
          <p:nvPr>
            <p:ph type="body" idx="1"/>
          </p:nvPr>
        </p:nvSpPr>
        <p:spPr/>
        <p:txBody>
          <a:bodyPr/>
          <a:lstStyle/>
          <a:p>
            <a:pPr lvl="0"/>
            <a:r>
              <a:rPr lang="en-US" b="1" i="1"/>
              <a:t>Editing note: </a:t>
            </a:r>
            <a:r>
              <a:rPr lang="en-US" i="1"/>
              <a:t>The content on this slide is essential information on the practice – please do not edit this slide.</a:t>
            </a:r>
          </a:p>
          <a:p>
            <a:pPr lvl="0"/>
            <a:endParaRPr lang="en-US"/>
          </a:p>
          <a:p>
            <a:pPr lvl="0"/>
            <a:r>
              <a:rPr lang="en-US" b="1"/>
              <a:t>Speaking note: </a:t>
            </a:r>
            <a:r>
              <a:rPr lang="en-US"/>
              <a:t>Now we’ve gone through why it’s valuable to revisit and review content, let’s look at identifying what information to revisit and how you’ll review it. We’ll consider how to: </a:t>
            </a:r>
            <a:r>
              <a:rPr lang="en-US" i="1"/>
              <a:t>[read technique from the slide].</a:t>
            </a:r>
          </a:p>
        </p:txBody>
      </p:sp>
      <p:sp>
        <p:nvSpPr>
          <p:cNvPr id="6" name="Slide Number Placeholder 5">
            <a:extLst>
              <a:ext uri="{FF2B5EF4-FFF2-40B4-BE49-F238E27FC236}">
                <a16:creationId xmlns:a16="http://schemas.microsoft.com/office/drawing/2014/main" id="{9FF083AE-F738-0AE7-CCA1-135F9C0EB899}"/>
              </a:ext>
            </a:extLst>
          </p:cNvPr>
          <p:cNvSpPr>
            <a:spLocks noGrp="1"/>
          </p:cNvSpPr>
          <p:nvPr>
            <p:ph type="sldNum" sz="quarter" idx="5"/>
          </p:nvPr>
        </p:nvSpPr>
        <p:spPr/>
        <p:txBody>
          <a:bodyPr/>
          <a:lstStyle/>
          <a:p>
            <a:pPr lvl="0"/>
            <a:fld id="{B36E7EC0-9BE3-5541-9D76-7DE32A6C9D42}" type="slidenum">
              <a:rPr lang="en-US" noProof="0" smtClean="0"/>
              <a:pPr lvl="0"/>
              <a:t>12</a:t>
            </a:fld>
            <a:endParaRPr lang="en-US" noProof="0"/>
          </a:p>
        </p:txBody>
      </p:sp>
      <p:sp>
        <p:nvSpPr>
          <p:cNvPr id="7" name="Slide Image Placeholder 6">
            <a:extLst>
              <a:ext uri="{FF2B5EF4-FFF2-40B4-BE49-F238E27FC236}">
                <a16:creationId xmlns:a16="http://schemas.microsoft.com/office/drawing/2014/main" id="{A3E61B79-56F0-46E5-704D-2746216944D9}"/>
              </a:ext>
            </a:extLst>
          </p:cNvPr>
          <p:cNvSpPr>
            <a:spLocks noGrp="1" noRot="1" noChangeAspect="1"/>
          </p:cNvSpPr>
          <p:nvPr>
            <p:ph type="sldImg"/>
          </p:nvPr>
        </p:nvSpPr>
        <p:spPr/>
      </p:sp>
    </p:spTree>
    <p:extLst>
      <p:ext uri="{BB962C8B-B14F-4D97-AF65-F5344CB8AC3E}">
        <p14:creationId xmlns:p14="http://schemas.microsoft.com/office/powerpoint/2010/main" val="239223080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C30077-38B6-0FE3-7F9D-332BD0AA7791}"/>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605CD194-06FF-63EB-447F-E0222DE0CDB4}"/>
              </a:ext>
            </a:extLst>
          </p:cNvPr>
          <p:cNvSpPr>
            <a:spLocks noGrp="1"/>
          </p:cNvSpPr>
          <p:nvPr>
            <p:ph type="body" idx="1"/>
          </p:nvPr>
        </p:nvSpPr>
        <p:spPr/>
        <p:txBody>
          <a:bodyPr/>
          <a:lstStyle/>
          <a:p>
            <a:pPr lvl="0"/>
            <a:r>
              <a:rPr lang="en-US" b="1" i="1"/>
              <a:t>Editing note: </a:t>
            </a:r>
            <a:r>
              <a:rPr lang="en-US" i="1"/>
              <a:t>The content on this slide is essential information on the practice – please do not edit this slide.</a:t>
            </a:r>
          </a:p>
          <a:p>
            <a:endParaRPr lang="en-US"/>
          </a:p>
          <a:p>
            <a:r>
              <a:rPr lang="en-US" b="1"/>
              <a:t>Speaking notes: </a:t>
            </a:r>
            <a:r>
              <a:rPr lang="en-US"/>
              <a:t>Let’s start with what we mean by ‘focusing on knowledge and skills that will </a:t>
            </a:r>
            <a:r>
              <a:rPr lang="en-US" err="1"/>
              <a:t>maximise</a:t>
            </a:r>
            <a:r>
              <a:rPr lang="en-US"/>
              <a:t> progress’. </a:t>
            </a:r>
          </a:p>
          <a:p>
            <a:endParaRPr lang="en-US"/>
          </a:p>
          <a:p>
            <a:r>
              <a:rPr lang="en-US"/>
              <a:t>This means </a:t>
            </a:r>
            <a:r>
              <a:rPr lang="en-US" b="1"/>
              <a:t>regularly revisiting </a:t>
            </a:r>
            <a:r>
              <a:rPr lang="en-US"/>
              <a:t>content that’s already been taught and that students will need to automatically recall. </a:t>
            </a:r>
          </a:p>
          <a:p>
            <a:endParaRPr lang="en-US"/>
          </a:p>
          <a:p>
            <a:r>
              <a:rPr lang="en-AU"/>
              <a:t>Revisiting content at various points in a lesson – and </a:t>
            </a:r>
            <a:r>
              <a:rPr lang="en-AU" b="1"/>
              <a:t>making it explicit to students</a:t>
            </a:r>
            <a:r>
              <a:rPr lang="en-AU"/>
              <a:t> when you’re revisiting content – helps students link to prior knowledge and supports future learning.</a:t>
            </a:r>
          </a:p>
          <a:p>
            <a:endParaRPr lang="en-US"/>
          </a:p>
          <a:p>
            <a:pPr lvl="0"/>
            <a:r>
              <a:rPr lang="en-US" b="1" i="1"/>
              <a:t>Optional: </a:t>
            </a:r>
            <a:r>
              <a:rPr lang="en-US" i="1"/>
              <a:t>Allow staff time to read the slide, without talking to it.</a:t>
            </a:r>
          </a:p>
        </p:txBody>
      </p:sp>
      <p:sp>
        <p:nvSpPr>
          <p:cNvPr id="6" name="Slide Number Placeholder 5">
            <a:extLst>
              <a:ext uri="{FF2B5EF4-FFF2-40B4-BE49-F238E27FC236}">
                <a16:creationId xmlns:a16="http://schemas.microsoft.com/office/drawing/2014/main" id="{90301967-6B5E-1001-D28E-3C7738B7BE1F}"/>
              </a:ext>
            </a:extLst>
          </p:cNvPr>
          <p:cNvSpPr>
            <a:spLocks noGrp="1"/>
          </p:cNvSpPr>
          <p:nvPr>
            <p:ph type="sldNum" sz="quarter" idx="5"/>
          </p:nvPr>
        </p:nvSpPr>
        <p:spPr/>
        <p:txBody>
          <a:bodyPr/>
          <a:lstStyle/>
          <a:p>
            <a:pPr lvl="0"/>
            <a:fld id="{B36E7EC0-9BE3-5541-9D76-7DE32A6C9D42}" type="slidenum">
              <a:rPr lang="en-US" noProof="0" smtClean="0"/>
              <a:pPr lvl="0"/>
              <a:t>13</a:t>
            </a:fld>
            <a:endParaRPr lang="en-US" noProof="0"/>
          </a:p>
        </p:txBody>
      </p:sp>
      <p:sp>
        <p:nvSpPr>
          <p:cNvPr id="8" name="Slide Image Placeholder 7">
            <a:extLst>
              <a:ext uri="{FF2B5EF4-FFF2-40B4-BE49-F238E27FC236}">
                <a16:creationId xmlns:a16="http://schemas.microsoft.com/office/drawing/2014/main" id="{2A7705D9-E4D7-D335-7682-AB5435A616EC}"/>
              </a:ext>
            </a:extLst>
          </p:cNvPr>
          <p:cNvSpPr>
            <a:spLocks noGrp="1" noRot="1" noChangeAspect="1"/>
          </p:cNvSpPr>
          <p:nvPr>
            <p:ph type="sldImg"/>
          </p:nvPr>
        </p:nvSpPr>
        <p:spPr/>
      </p:sp>
    </p:spTree>
    <p:extLst>
      <p:ext uri="{BB962C8B-B14F-4D97-AF65-F5344CB8AC3E}">
        <p14:creationId xmlns:p14="http://schemas.microsoft.com/office/powerpoint/2010/main" val="201257063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lstStyle/>
          <a:p>
            <a:pPr lvl="0"/>
            <a:r>
              <a:rPr lang="en-US" b="1" i="1"/>
              <a:t>Editing note: </a:t>
            </a:r>
            <a:r>
              <a:rPr lang="en-US" i="1"/>
              <a:t>The content on this slide is essential information on the practice – please do not edit this slide.</a:t>
            </a:r>
          </a:p>
          <a:p>
            <a:endParaRPr lang="en-US"/>
          </a:p>
          <a:p>
            <a:pPr lvl="0"/>
            <a:r>
              <a:rPr lang="en-US" b="1"/>
              <a:t>Speaking notes: </a:t>
            </a:r>
            <a:r>
              <a:rPr lang="en-AU" noProof="0"/>
              <a:t>Be purposeful in what you revisit and review, as well as when you do this. You might revisit prerequisite knowledge immediately before teaching a related concept. </a:t>
            </a:r>
            <a:r>
              <a:rPr lang="en-US" noProof="0"/>
              <a:t>Alternatively, you might revisit and review knowledge that needs more practice, or where you believe there are gaps or misconceptions. Checks for understanding will help to determine these areas.</a:t>
            </a:r>
          </a:p>
          <a:p>
            <a:pPr lvl="0"/>
            <a:endParaRPr lang="en-US"/>
          </a:p>
          <a:p>
            <a:pPr lvl="0"/>
            <a:r>
              <a:rPr lang="en-US"/>
              <a:t>To support future learning,</a:t>
            </a:r>
            <a:r>
              <a:rPr lang="en-AU"/>
              <a:t> prioritise reviewing content that students must recall automatically.</a:t>
            </a:r>
            <a:r>
              <a:rPr lang="en-US"/>
              <a:t> When determining what needs to be reviewed, decide on what content is most relevant to revisit – e.g., ask yourself or your teaching team:</a:t>
            </a:r>
          </a:p>
          <a:p>
            <a:pPr lvl="1"/>
            <a:r>
              <a:rPr lang="en-US"/>
              <a:t>Was it </a:t>
            </a:r>
            <a:r>
              <a:rPr lang="en-US" b="1"/>
              <a:t>previously and explicitly taught</a:t>
            </a:r>
            <a:r>
              <a:rPr lang="en-US"/>
              <a:t>? Reviewing content should prompt students to recall knowledge and skills, strengthening transfer to </a:t>
            </a:r>
            <a:r>
              <a:rPr lang="en-AU"/>
              <a:t>long-term memory. It shouldn’t</a:t>
            </a:r>
            <a:r>
              <a:rPr lang="en-US"/>
              <a:t> require teaching new information in a mini lesson</a:t>
            </a:r>
            <a:r>
              <a:rPr lang="en-AU"/>
              <a:t>. </a:t>
            </a:r>
            <a:endParaRPr lang="en-US"/>
          </a:p>
          <a:p>
            <a:pPr lvl="1"/>
            <a:r>
              <a:rPr lang="en-US"/>
              <a:t>Is it critical content or </a:t>
            </a:r>
            <a:r>
              <a:rPr lang="en-US" b="1"/>
              <a:t>prerequisite knowledge </a:t>
            </a:r>
            <a:r>
              <a:rPr lang="en-US"/>
              <a:t>to progress with sequenced learning? </a:t>
            </a:r>
          </a:p>
          <a:p>
            <a:pPr lvl="1"/>
            <a:r>
              <a:rPr lang="en-US"/>
              <a:t>Will it be </a:t>
            </a:r>
            <a:r>
              <a:rPr lang="en-US" b="1"/>
              <a:t>useful and meaningful </a:t>
            </a:r>
            <a:r>
              <a:rPr lang="en-US"/>
              <a:t>for students to automatically recall the information? </a:t>
            </a:r>
          </a:p>
          <a:p>
            <a:pPr lvl="3"/>
            <a:endParaRPr lang="en-US"/>
          </a:p>
          <a:p>
            <a:r>
              <a:rPr lang="en-US"/>
              <a:t>Content that needs to be </a:t>
            </a:r>
            <a:r>
              <a:rPr lang="en-US" b="1"/>
              <a:t>automatically recalled </a:t>
            </a:r>
            <a:r>
              <a:rPr lang="en-US"/>
              <a:t>might include:</a:t>
            </a:r>
          </a:p>
          <a:p>
            <a:pPr lvl="1"/>
            <a:r>
              <a:rPr lang="en-US"/>
              <a:t>vocabulary and terminology </a:t>
            </a:r>
          </a:p>
          <a:p>
            <a:pPr lvl="1"/>
            <a:r>
              <a:rPr lang="en-US"/>
              <a:t>facts</a:t>
            </a:r>
          </a:p>
          <a:p>
            <a:pPr lvl="1"/>
            <a:r>
              <a:rPr lang="en-US"/>
              <a:t>concepts and ideas</a:t>
            </a:r>
          </a:p>
          <a:p>
            <a:pPr lvl="1"/>
            <a:r>
              <a:rPr lang="en-US"/>
              <a:t>skills and procedures.</a:t>
            </a:r>
          </a:p>
        </p:txBody>
      </p:sp>
      <p:sp>
        <p:nvSpPr>
          <p:cNvPr id="6" name="Slide Number Placeholder 5"/>
          <p:cNvSpPr>
            <a:spLocks noGrp="1"/>
          </p:cNvSpPr>
          <p:nvPr>
            <p:ph type="sldNum" sz="quarter" idx="5"/>
          </p:nvPr>
        </p:nvSpPr>
        <p:spPr/>
        <p:txBody>
          <a:bodyPr/>
          <a:lstStyle/>
          <a:p>
            <a:pPr lvl="0"/>
            <a:fld id="{B36E7EC0-9BE3-5541-9D76-7DE32A6C9D42}" type="slidenum">
              <a:rPr lang="en-US" noProof="0" smtClean="0"/>
              <a:pPr lvl="0"/>
              <a:t>14</a:t>
            </a:fld>
            <a:endParaRPr lang="en-US" noProof="0"/>
          </a:p>
        </p:txBody>
      </p:sp>
      <p:sp>
        <p:nvSpPr>
          <p:cNvPr id="10" name="Slide Image Placeholder 9">
            <a:extLst>
              <a:ext uri="{FF2B5EF4-FFF2-40B4-BE49-F238E27FC236}">
                <a16:creationId xmlns:a16="http://schemas.microsoft.com/office/drawing/2014/main" id="{F81496DC-F206-CFD9-7F4E-7C3546A87458}"/>
              </a:ext>
            </a:extLst>
          </p:cNvPr>
          <p:cNvSpPr>
            <a:spLocks noGrp="1" noRot="1" noChangeAspect="1"/>
          </p:cNvSpPr>
          <p:nvPr>
            <p:ph type="sldImg"/>
          </p:nvPr>
        </p:nvSpPr>
        <p:spPr/>
      </p:sp>
    </p:spTree>
    <p:extLst>
      <p:ext uri="{BB962C8B-B14F-4D97-AF65-F5344CB8AC3E}">
        <p14:creationId xmlns:p14="http://schemas.microsoft.com/office/powerpoint/2010/main" val="290638821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413E65-4530-EEDB-8966-4881BB687BDD}"/>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99E544E7-870D-8550-A12A-40E6CA3F2378}"/>
              </a:ext>
            </a:extLst>
          </p:cNvPr>
          <p:cNvSpPr>
            <a:spLocks noGrp="1"/>
          </p:cNvSpPr>
          <p:nvPr>
            <p:ph type="body" idx="1"/>
          </p:nvPr>
        </p:nvSpPr>
        <p:spPr/>
        <p:txBody>
          <a:bodyPr/>
          <a:lstStyle/>
          <a:p>
            <a:pPr lvl="0"/>
            <a:r>
              <a:rPr lang="en-US" b="1" i="1" dirty="0"/>
              <a:t>Editing note: </a:t>
            </a:r>
            <a:r>
              <a:rPr lang="en-US" i="1" dirty="0"/>
              <a:t>Choose whether to keep or delete this slide based on your school context (e.g., if you’re in a secondary school, this slide may not be relevant).</a:t>
            </a:r>
          </a:p>
          <a:p>
            <a:endParaRPr lang="en-US" dirty="0"/>
          </a:p>
          <a:p>
            <a:pPr lvl="0"/>
            <a:r>
              <a:rPr lang="en-US" b="1" dirty="0"/>
              <a:t>Speaking notes: </a:t>
            </a:r>
            <a:r>
              <a:rPr lang="en-US" dirty="0"/>
              <a:t>You should </a:t>
            </a:r>
            <a:r>
              <a:rPr lang="en-AU" dirty="0"/>
              <a:t>plan short, regular review opportunities across a sequenced unit. Consider both timing and format. </a:t>
            </a:r>
            <a:r>
              <a:rPr lang="en-US" dirty="0"/>
              <a:t>This example shows content that could be reviewed in an upper primary science class linked to the key concept of how the physical features and </a:t>
            </a:r>
            <a:r>
              <a:rPr lang="en-US" dirty="0" err="1"/>
              <a:t>behaviours</a:t>
            </a:r>
            <a:r>
              <a:rPr lang="en-US" dirty="0"/>
              <a:t> of mammals enable survival in specific habitats.</a:t>
            </a:r>
          </a:p>
          <a:p>
            <a:endParaRPr lang="en-US" dirty="0"/>
          </a:p>
          <a:p>
            <a:r>
              <a:rPr lang="en-US" b="1" dirty="0"/>
              <a:t>Potential review targets include:</a:t>
            </a:r>
          </a:p>
          <a:p>
            <a:pPr lvl="1"/>
            <a:r>
              <a:rPr lang="en-US" dirty="0"/>
              <a:t>the definition of a mammal</a:t>
            </a:r>
          </a:p>
          <a:p>
            <a:pPr lvl="1"/>
            <a:r>
              <a:rPr lang="en-US" dirty="0"/>
              <a:t>the definition of physical features</a:t>
            </a:r>
          </a:p>
          <a:p>
            <a:pPr lvl="1"/>
            <a:r>
              <a:rPr lang="en-US" dirty="0"/>
              <a:t>how </a:t>
            </a:r>
            <a:r>
              <a:rPr lang="en-US" dirty="0" err="1"/>
              <a:t>behaviour</a:t>
            </a:r>
            <a:r>
              <a:rPr lang="en-US" dirty="0"/>
              <a:t> and physical features relate to habitats/environments</a:t>
            </a:r>
          </a:p>
          <a:p>
            <a:pPr lvl="1"/>
            <a:r>
              <a:rPr lang="en-US" dirty="0"/>
              <a:t>examples of mammal </a:t>
            </a:r>
            <a:r>
              <a:rPr lang="en-US" dirty="0" err="1"/>
              <a:t>behaviours</a:t>
            </a:r>
            <a:r>
              <a:rPr lang="en-US" dirty="0"/>
              <a:t> and physical features that suit their habitats</a:t>
            </a:r>
          </a:p>
          <a:p>
            <a:pPr lvl="1"/>
            <a:r>
              <a:rPr lang="en-US" dirty="0"/>
              <a:t>how environmental changes can affect survival.</a:t>
            </a:r>
          </a:p>
          <a:p>
            <a:pPr lvl="0"/>
            <a:endParaRPr lang="en-US" dirty="0"/>
          </a:p>
          <a:p>
            <a:pPr lvl="0"/>
            <a:r>
              <a:rPr lang="en-US" dirty="0"/>
              <a:t>As you can see, there’s a range of previously taught vocabulary, concepts, facts and ideas that could be reviewed because: </a:t>
            </a:r>
          </a:p>
          <a:p>
            <a:pPr lvl="1"/>
            <a:r>
              <a:rPr lang="en-US" dirty="0"/>
              <a:t>checks for understanding indicate they might not be embedded yet </a:t>
            </a:r>
          </a:p>
          <a:p>
            <a:pPr lvl="1"/>
            <a:r>
              <a:rPr lang="en-US" dirty="0"/>
              <a:t>you decide it’s critical content or prerequisite knowledge to progress with sequenced learning</a:t>
            </a:r>
          </a:p>
          <a:p>
            <a:pPr lvl="1"/>
            <a:r>
              <a:rPr lang="en-US" dirty="0">
                <a:latin typeface="Montserrat"/>
              </a:rPr>
              <a:t>you decide it will be useful and meaningful for students to automatically recall the information.</a:t>
            </a:r>
          </a:p>
        </p:txBody>
      </p:sp>
      <p:sp>
        <p:nvSpPr>
          <p:cNvPr id="6" name="Slide Number Placeholder 5">
            <a:extLst>
              <a:ext uri="{FF2B5EF4-FFF2-40B4-BE49-F238E27FC236}">
                <a16:creationId xmlns:a16="http://schemas.microsoft.com/office/drawing/2014/main" id="{18000D2A-E8A7-168A-E0AE-2C23F04459B2}"/>
              </a:ext>
            </a:extLst>
          </p:cNvPr>
          <p:cNvSpPr>
            <a:spLocks noGrp="1"/>
          </p:cNvSpPr>
          <p:nvPr>
            <p:ph type="sldNum" sz="quarter" idx="5"/>
          </p:nvPr>
        </p:nvSpPr>
        <p:spPr/>
        <p:txBody>
          <a:bodyPr/>
          <a:lstStyle/>
          <a:p>
            <a:pPr lvl="0"/>
            <a:fld id="{B36E7EC0-9BE3-5541-9D76-7DE32A6C9D42}" type="slidenum">
              <a:rPr lang="en-US" noProof="0" smtClean="0"/>
              <a:pPr lvl="0"/>
              <a:t>15</a:t>
            </a:fld>
            <a:endParaRPr lang="en-US" noProof="0"/>
          </a:p>
        </p:txBody>
      </p:sp>
      <p:sp>
        <p:nvSpPr>
          <p:cNvPr id="10" name="Slide Image Placeholder 9">
            <a:extLst>
              <a:ext uri="{FF2B5EF4-FFF2-40B4-BE49-F238E27FC236}">
                <a16:creationId xmlns:a16="http://schemas.microsoft.com/office/drawing/2014/main" id="{03C77E8B-396E-35D6-1F59-FC49AA4499B3}"/>
              </a:ext>
            </a:extLst>
          </p:cNvPr>
          <p:cNvSpPr>
            <a:spLocks noGrp="1" noRot="1" noChangeAspect="1"/>
          </p:cNvSpPr>
          <p:nvPr>
            <p:ph type="sldImg"/>
          </p:nvPr>
        </p:nvSpPr>
        <p:spPr/>
      </p:sp>
    </p:spTree>
    <p:extLst>
      <p:ext uri="{BB962C8B-B14F-4D97-AF65-F5344CB8AC3E}">
        <p14:creationId xmlns:p14="http://schemas.microsoft.com/office/powerpoint/2010/main" val="226655149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677036-F945-83D0-D232-7449B995BCDC}"/>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1B2A27BA-14DC-B95D-689C-3048CF520767}"/>
              </a:ext>
            </a:extLst>
          </p:cNvPr>
          <p:cNvSpPr>
            <a:spLocks noGrp="1"/>
          </p:cNvSpPr>
          <p:nvPr>
            <p:ph type="body" idx="1"/>
          </p:nvPr>
        </p:nvSpPr>
        <p:spPr/>
        <p:txBody>
          <a:bodyPr/>
          <a:lstStyle/>
          <a:p>
            <a:pPr lvl="0"/>
            <a:r>
              <a:rPr lang="en-US" b="1" i="1"/>
              <a:t>Editing note: </a:t>
            </a:r>
            <a:r>
              <a:rPr lang="en-US" i="1"/>
              <a:t>Choose whether to keep or delete this slide based on your school context (e.g., if you’re in a primary school, this slide may not be relevant).</a:t>
            </a:r>
          </a:p>
          <a:p>
            <a:endParaRPr lang="en-US"/>
          </a:p>
          <a:p>
            <a:r>
              <a:rPr lang="en-US" b="1"/>
              <a:t>Speaking notes: </a:t>
            </a:r>
            <a:r>
              <a:rPr lang="en-US"/>
              <a:t>You should </a:t>
            </a:r>
            <a:r>
              <a:rPr lang="en-AU"/>
              <a:t>plan short, regular review opportunities across a sequenced unit. Consider both timing and format. </a:t>
            </a:r>
            <a:r>
              <a:rPr lang="en-US"/>
              <a:t>This example shows content that could be reviewed in a secondary Mathematics class linked to the key concept of calculating the surface area of cylinders and prisms.</a:t>
            </a:r>
          </a:p>
          <a:p>
            <a:endParaRPr lang="en-US"/>
          </a:p>
          <a:p>
            <a:r>
              <a:rPr lang="en-US" b="1"/>
              <a:t>Potential review targets include:</a:t>
            </a:r>
          </a:p>
          <a:p>
            <a:pPr lvl="1"/>
            <a:r>
              <a:rPr lang="en-US"/>
              <a:t>the definitions of prisms and cylinders</a:t>
            </a:r>
          </a:p>
          <a:p>
            <a:pPr lvl="1"/>
            <a:r>
              <a:rPr lang="en-US"/>
              <a:t>the definition of surface area</a:t>
            </a:r>
          </a:p>
          <a:p>
            <a:pPr lvl="1"/>
            <a:r>
              <a:rPr lang="en-US"/>
              <a:t>how the dimensions and properties of 3D shapes determine their surface area</a:t>
            </a:r>
          </a:p>
          <a:p>
            <a:pPr lvl="1"/>
            <a:r>
              <a:rPr lang="en-US"/>
              <a:t>formulas for calculating area of each surface (e.g., area of a circle = </a:t>
            </a:r>
            <a:r>
              <a:rPr lang="el-GR"/>
              <a:t>π</a:t>
            </a:r>
            <a:r>
              <a:rPr lang="en-US"/>
              <a:t>r2 )</a:t>
            </a:r>
          </a:p>
          <a:p>
            <a:pPr lvl="1"/>
            <a:r>
              <a:rPr lang="en-US"/>
              <a:t>how an understanding of surface area helps with making decisions (e.g., when manufacturing food packaging).</a:t>
            </a:r>
          </a:p>
          <a:p>
            <a:pPr lvl="0"/>
            <a:endParaRPr lang="en-US"/>
          </a:p>
          <a:p>
            <a:pPr lvl="0"/>
            <a:r>
              <a:rPr lang="en-US"/>
              <a:t>As you can see, there’s a range of previously taught vocabulary, concepts, facts and ideas that could be reviewed because: </a:t>
            </a:r>
          </a:p>
          <a:p>
            <a:pPr lvl="1"/>
            <a:r>
              <a:rPr lang="en-US"/>
              <a:t>checks for understanding indicate they might not be embedded yet </a:t>
            </a:r>
          </a:p>
          <a:p>
            <a:pPr lvl="1"/>
            <a:r>
              <a:rPr lang="en-US"/>
              <a:t>you decide it’s critical content or prerequisite knowledge to progress with sequenced learning</a:t>
            </a:r>
          </a:p>
          <a:p>
            <a:pPr lvl="1"/>
            <a:r>
              <a:rPr lang="en-US"/>
              <a:t>you decide it will be useful and meaningful for students to automatically recall the information.</a:t>
            </a:r>
          </a:p>
        </p:txBody>
      </p:sp>
      <p:sp>
        <p:nvSpPr>
          <p:cNvPr id="6" name="Slide Number Placeholder 5">
            <a:extLst>
              <a:ext uri="{FF2B5EF4-FFF2-40B4-BE49-F238E27FC236}">
                <a16:creationId xmlns:a16="http://schemas.microsoft.com/office/drawing/2014/main" id="{5F86CC3F-4AD9-4328-37F7-63F0BF80CB84}"/>
              </a:ext>
            </a:extLst>
          </p:cNvPr>
          <p:cNvSpPr>
            <a:spLocks noGrp="1"/>
          </p:cNvSpPr>
          <p:nvPr>
            <p:ph type="sldNum" sz="quarter" idx="5"/>
          </p:nvPr>
        </p:nvSpPr>
        <p:spPr/>
        <p:txBody>
          <a:bodyPr/>
          <a:lstStyle/>
          <a:p>
            <a:pPr lvl="0"/>
            <a:fld id="{B36E7EC0-9BE3-5541-9D76-7DE32A6C9D42}" type="slidenum">
              <a:rPr lang="en-US" noProof="0" smtClean="0"/>
              <a:pPr lvl="0"/>
              <a:t>16</a:t>
            </a:fld>
            <a:endParaRPr lang="en-US" noProof="0"/>
          </a:p>
        </p:txBody>
      </p:sp>
      <p:sp>
        <p:nvSpPr>
          <p:cNvPr id="10" name="Slide Image Placeholder 9">
            <a:extLst>
              <a:ext uri="{FF2B5EF4-FFF2-40B4-BE49-F238E27FC236}">
                <a16:creationId xmlns:a16="http://schemas.microsoft.com/office/drawing/2014/main" id="{AE88B073-9E56-678F-DC74-C935A8A558F6}"/>
              </a:ext>
            </a:extLst>
          </p:cNvPr>
          <p:cNvSpPr>
            <a:spLocks noGrp="1" noRot="1" noChangeAspect="1"/>
          </p:cNvSpPr>
          <p:nvPr>
            <p:ph type="sldImg"/>
          </p:nvPr>
        </p:nvSpPr>
        <p:spPr/>
      </p:sp>
    </p:spTree>
    <p:extLst>
      <p:ext uri="{BB962C8B-B14F-4D97-AF65-F5344CB8AC3E}">
        <p14:creationId xmlns:p14="http://schemas.microsoft.com/office/powerpoint/2010/main" val="156358023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E8BE98-EEBE-D11D-87F4-027E4326F388}"/>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7BA61794-CF35-72D2-E62B-2F7FB169040C}"/>
              </a:ext>
            </a:extLst>
          </p:cNvPr>
          <p:cNvSpPr>
            <a:spLocks noGrp="1"/>
          </p:cNvSpPr>
          <p:nvPr>
            <p:ph type="body" idx="1"/>
          </p:nvPr>
        </p:nvSpPr>
        <p:spPr/>
        <p:txBody>
          <a:bodyPr/>
          <a:lstStyle/>
          <a:p>
            <a:pPr lvl="0"/>
            <a:r>
              <a:rPr lang="en-US" b="1" i="1"/>
              <a:t>Editing note: </a:t>
            </a:r>
            <a:r>
              <a:rPr lang="en-US" i="1"/>
              <a:t>An example discussion activity is provided here. Please add further questions if needed for your context.</a:t>
            </a:r>
          </a:p>
          <a:p>
            <a:endParaRPr lang="en-US"/>
          </a:p>
          <a:p>
            <a:pPr>
              <a:defRPr/>
            </a:pPr>
            <a:r>
              <a:rPr lang="en-US" b="1">
                <a:latin typeface="Montserrat"/>
              </a:rPr>
              <a:t>Speaking </a:t>
            </a:r>
            <a:r>
              <a:rPr lang="en-US" b="1" dirty="0">
                <a:latin typeface="Montserrat"/>
              </a:rPr>
              <a:t>note </a:t>
            </a:r>
            <a:r>
              <a:rPr lang="en-US" b="1">
                <a:latin typeface="Montserrat"/>
              </a:rPr>
              <a:t>(following the discussion): </a:t>
            </a:r>
            <a:r>
              <a:rPr lang="en-US">
                <a:latin typeface="Montserrat"/>
              </a:rPr>
              <a:t>Now, let’s move on to consider ways to structure reviews to </a:t>
            </a:r>
            <a:r>
              <a:rPr lang="en-US" dirty="0">
                <a:latin typeface="Montserrat"/>
              </a:rPr>
              <a:t>optimise</a:t>
            </a:r>
            <a:r>
              <a:rPr lang="en-US">
                <a:latin typeface="Montserrat"/>
              </a:rPr>
              <a:t> active retrieval …</a:t>
            </a:r>
          </a:p>
        </p:txBody>
      </p:sp>
      <p:sp>
        <p:nvSpPr>
          <p:cNvPr id="6" name="Slide Number Placeholder 5">
            <a:extLst>
              <a:ext uri="{FF2B5EF4-FFF2-40B4-BE49-F238E27FC236}">
                <a16:creationId xmlns:a16="http://schemas.microsoft.com/office/drawing/2014/main" id="{D01FBAB1-A199-02E6-E958-1831DA6C581D}"/>
              </a:ext>
            </a:extLst>
          </p:cNvPr>
          <p:cNvSpPr>
            <a:spLocks noGrp="1"/>
          </p:cNvSpPr>
          <p:nvPr>
            <p:ph type="sldNum" sz="quarter" idx="5"/>
          </p:nvPr>
        </p:nvSpPr>
        <p:spPr/>
        <p:txBody>
          <a:bodyPr/>
          <a:lstStyle/>
          <a:p>
            <a:pPr lvl="0"/>
            <a:fld id="{B36E7EC0-9BE3-5541-9D76-7DE32A6C9D42}" type="slidenum">
              <a:rPr lang="en-US" noProof="0" smtClean="0"/>
              <a:pPr lvl="0"/>
              <a:t>17</a:t>
            </a:fld>
            <a:endParaRPr lang="en-US" noProof="0"/>
          </a:p>
        </p:txBody>
      </p:sp>
      <p:sp>
        <p:nvSpPr>
          <p:cNvPr id="9" name="Slide Image Placeholder 8">
            <a:extLst>
              <a:ext uri="{FF2B5EF4-FFF2-40B4-BE49-F238E27FC236}">
                <a16:creationId xmlns:a16="http://schemas.microsoft.com/office/drawing/2014/main" id="{C1540D56-89C8-6200-B17D-A8D6D37E0A08}"/>
              </a:ext>
            </a:extLst>
          </p:cNvPr>
          <p:cNvSpPr>
            <a:spLocks noGrp="1" noRot="1" noChangeAspect="1"/>
          </p:cNvSpPr>
          <p:nvPr>
            <p:ph type="sldImg"/>
          </p:nvPr>
        </p:nvSpPr>
        <p:spPr/>
      </p:sp>
    </p:spTree>
    <p:extLst>
      <p:ext uri="{BB962C8B-B14F-4D97-AF65-F5344CB8AC3E}">
        <p14:creationId xmlns:p14="http://schemas.microsoft.com/office/powerpoint/2010/main" val="294384302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020714-373E-11C8-6241-85E0D6EADB49}"/>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F684027F-3AAD-85C4-99DA-85D90A0F7200}"/>
              </a:ext>
            </a:extLst>
          </p:cNvPr>
          <p:cNvSpPr>
            <a:spLocks noGrp="1"/>
          </p:cNvSpPr>
          <p:nvPr>
            <p:ph type="body" idx="1"/>
          </p:nvPr>
        </p:nvSpPr>
        <p:spPr/>
        <p:txBody>
          <a:bodyPr/>
          <a:lstStyle/>
          <a:p>
            <a:pPr lvl="0"/>
            <a:r>
              <a:rPr lang="en-US" b="1" i="1"/>
              <a:t>Editing note: </a:t>
            </a:r>
            <a:r>
              <a:rPr lang="en-US" i="1"/>
              <a:t>The content on this slide is essential information on the practice – please do not edit this slide.</a:t>
            </a:r>
          </a:p>
          <a:p>
            <a:endParaRPr lang="en-US"/>
          </a:p>
          <a:p>
            <a:pPr lvl="0"/>
            <a:r>
              <a:rPr lang="en-US" b="1"/>
              <a:t>Speaking note: </a:t>
            </a:r>
            <a:r>
              <a:rPr lang="en-US"/>
              <a:t>Our second objective is about structuring reviews for active retrieval. </a:t>
            </a:r>
            <a:r>
              <a:rPr lang="en-AU"/>
              <a:t>We’ll break this into 2 techniques: </a:t>
            </a:r>
            <a:r>
              <a:rPr lang="en-US" i="1"/>
              <a:t>[read techniques from the slide].</a:t>
            </a:r>
          </a:p>
        </p:txBody>
      </p:sp>
      <p:sp>
        <p:nvSpPr>
          <p:cNvPr id="6" name="Slide Number Placeholder 5">
            <a:extLst>
              <a:ext uri="{FF2B5EF4-FFF2-40B4-BE49-F238E27FC236}">
                <a16:creationId xmlns:a16="http://schemas.microsoft.com/office/drawing/2014/main" id="{1596A9E8-6EAE-162D-47F8-3677FF11D85B}"/>
              </a:ext>
            </a:extLst>
          </p:cNvPr>
          <p:cNvSpPr>
            <a:spLocks noGrp="1"/>
          </p:cNvSpPr>
          <p:nvPr>
            <p:ph type="sldNum" sz="quarter" idx="5"/>
          </p:nvPr>
        </p:nvSpPr>
        <p:spPr/>
        <p:txBody>
          <a:bodyPr/>
          <a:lstStyle/>
          <a:p>
            <a:pPr lvl="0"/>
            <a:fld id="{B36E7EC0-9BE3-5541-9D76-7DE32A6C9D42}" type="slidenum">
              <a:rPr lang="en-US" noProof="0" smtClean="0"/>
              <a:pPr lvl="0"/>
              <a:t>18</a:t>
            </a:fld>
            <a:endParaRPr lang="en-US" noProof="0"/>
          </a:p>
        </p:txBody>
      </p:sp>
      <p:sp>
        <p:nvSpPr>
          <p:cNvPr id="7" name="Slide Image Placeholder 6">
            <a:extLst>
              <a:ext uri="{FF2B5EF4-FFF2-40B4-BE49-F238E27FC236}">
                <a16:creationId xmlns:a16="http://schemas.microsoft.com/office/drawing/2014/main" id="{F6A5DFAE-5372-C272-B87A-41A083E2A702}"/>
              </a:ext>
            </a:extLst>
          </p:cNvPr>
          <p:cNvSpPr>
            <a:spLocks noGrp="1" noRot="1" noChangeAspect="1"/>
          </p:cNvSpPr>
          <p:nvPr>
            <p:ph type="sldImg"/>
          </p:nvPr>
        </p:nvSpPr>
        <p:spPr/>
      </p:sp>
    </p:spTree>
    <p:extLst>
      <p:ext uri="{BB962C8B-B14F-4D97-AF65-F5344CB8AC3E}">
        <p14:creationId xmlns:p14="http://schemas.microsoft.com/office/powerpoint/2010/main" val="165953380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B850C6-3067-BE8D-FB4F-D9C001D4FE46}"/>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A9455BB8-7C71-04C2-E348-C12A66E42EF2}"/>
              </a:ext>
            </a:extLst>
          </p:cNvPr>
          <p:cNvSpPr>
            <a:spLocks noGrp="1"/>
          </p:cNvSpPr>
          <p:nvPr>
            <p:ph type="body" idx="1"/>
          </p:nvPr>
        </p:nvSpPr>
        <p:spPr/>
        <p:txBody>
          <a:bodyPr/>
          <a:lstStyle/>
          <a:p>
            <a:pPr lvl="0"/>
            <a:r>
              <a:rPr lang="en-US" b="1" i="1"/>
              <a:t>Editing note: </a:t>
            </a:r>
            <a:r>
              <a:rPr lang="en-US" i="1"/>
              <a:t>The content on this slide is essential information on the practice – please do not edit this slide.</a:t>
            </a:r>
          </a:p>
          <a:p>
            <a:endParaRPr lang="en-US"/>
          </a:p>
          <a:p>
            <a:r>
              <a:rPr lang="en-US" b="1"/>
              <a:t>Speaking notes: </a:t>
            </a:r>
            <a:r>
              <a:rPr lang="en-US"/>
              <a:t>Let’s start with what we mean by ‘including regular, short, well-paced reviews’. </a:t>
            </a:r>
          </a:p>
          <a:p>
            <a:endParaRPr lang="en-US"/>
          </a:p>
          <a:p>
            <a:r>
              <a:rPr lang="en-US"/>
              <a:t>Reviews should </a:t>
            </a:r>
            <a:r>
              <a:rPr lang="en-US" b="1"/>
              <a:t>occur </a:t>
            </a:r>
            <a:r>
              <a:rPr lang="en-AU" b="1"/>
              <a:t>immediately after the content is first taught </a:t>
            </a:r>
            <a:r>
              <a:rPr lang="en-AU"/>
              <a:t>(e.g., during the next lesson) and </a:t>
            </a:r>
            <a:r>
              <a:rPr lang="en-AU" b="1"/>
              <a:t>at longer intervals </a:t>
            </a:r>
            <a:r>
              <a:rPr lang="en-AU"/>
              <a:t>(e.g., over the following weeks and months). This supports transfer from working memory to long-term memory.</a:t>
            </a:r>
          </a:p>
          <a:p>
            <a:endParaRPr lang="en-US"/>
          </a:p>
          <a:p>
            <a:r>
              <a:rPr lang="en-US"/>
              <a:t>Review content should be spaced </a:t>
            </a:r>
            <a:r>
              <a:rPr lang="en-US" b="1"/>
              <a:t>throughout a single lesson </a:t>
            </a:r>
            <a:r>
              <a:rPr lang="en-US"/>
              <a:t>and </a:t>
            </a:r>
            <a:r>
              <a:rPr lang="en-US" b="1"/>
              <a:t>across a series</a:t>
            </a:r>
            <a:r>
              <a:rPr lang="en-US"/>
              <a:t> of well-sequenced lessons. </a:t>
            </a:r>
          </a:p>
          <a:p>
            <a:endParaRPr lang="en-US"/>
          </a:p>
          <a:p>
            <a:pPr lvl="0"/>
            <a:r>
              <a:rPr lang="en-US" b="1" i="1"/>
              <a:t>Optional: </a:t>
            </a:r>
            <a:r>
              <a:rPr lang="en-US" i="1"/>
              <a:t>Allow staff time to read the slide, without talking to it.</a:t>
            </a:r>
          </a:p>
        </p:txBody>
      </p:sp>
      <p:sp>
        <p:nvSpPr>
          <p:cNvPr id="6" name="Slide Number Placeholder 5">
            <a:extLst>
              <a:ext uri="{FF2B5EF4-FFF2-40B4-BE49-F238E27FC236}">
                <a16:creationId xmlns:a16="http://schemas.microsoft.com/office/drawing/2014/main" id="{D820DA8F-6563-5EFF-EC39-5BF16CA14397}"/>
              </a:ext>
            </a:extLst>
          </p:cNvPr>
          <p:cNvSpPr>
            <a:spLocks noGrp="1"/>
          </p:cNvSpPr>
          <p:nvPr>
            <p:ph type="sldNum" sz="quarter" idx="5"/>
          </p:nvPr>
        </p:nvSpPr>
        <p:spPr/>
        <p:txBody>
          <a:bodyPr/>
          <a:lstStyle/>
          <a:p>
            <a:pPr lvl="0"/>
            <a:fld id="{B36E7EC0-9BE3-5541-9D76-7DE32A6C9D42}" type="slidenum">
              <a:rPr lang="en-US" noProof="0" smtClean="0"/>
              <a:pPr lvl="0"/>
              <a:t>19</a:t>
            </a:fld>
            <a:endParaRPr lang="en-US" noProof="0"/>
          </a:p>
        </p:txBody>
      </p:sp>
      <p:sp>
        <p:nvSpPr>
          <p:cNvPr id="8" name="Slide Image Placeholder 7">
            <a:extLst>
              <a:ext uri="{FF2B5EF4-FFF2-40B4-BE49-F238E27FC236}">
                <a16:creationId xmlns:a16="http://schemas.microsoft.com/office/drawing/2014/main" id="{84029C16-6600-A5C5-CBEE-378ADA1D471E}"/>
              </a:ext>
            </a:extLst>
          </p:cNvPr>
          <p:cNvSpPr>
            <a:spLocks noGrp="1" noRot="1" noChangeAspect="1"/>
          </p:cNvSpPr>
          <p:nvPr>
            <p:ph type="sldImg"/>
          </p:nvPr>
        </p:nvSpPr>
        <p:spPr/>
      </p:sp>
    </p:spTree>
    <p:extLst>
      <p:ext uri="{BB962C8B-B14F-4D97-AF65-F5344CB8AC3E}">
        <p14:creationId xmlns:p14="http://schemas.microsoft.com/office/powerpoint/2010/main" val="334598575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4E2CCD-59CD-FF00-A954-B18662DB601B}"/>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3F7DD341-2121-D6AA-F1C4-6C2E359EAD35}"/>
              </a:ext>
            </a:extLst>
          </p:cNvPr>
          <p:cNvSpPr>
            <a:spLocks noGrp="1"/>
          </p:cNvSpPr>
          <p:nvPr>
            <p:ph type="body" idx="1"/>
          </p:nvPr>
        </p:nvSpPr>
        <p:spPr/>
        <p:txBody>
          <a:bodyPr/>
          <a:lstStyle/>
          <a:p>
            <a:pPr lvl="0"/>
            <a:r>
              <a:rPr lang="en-US" b="1" i="1"/>
              <a:t>Editing note: </a:t>
            </a:r>
            <a:r>
              <a:rPr lang="en-US" i="1"/>
              <a:t>The content on this slide is essential information on the practice – please do not edit this slide.</a:t>
            </a:r>
          </a:p>
          <a:p>
            <a:endParaRPr lang="en-US"/>
          </a:p>
          <a:p>
            <a:pPr lvl="0"/>
            <a:r>
              <a:rPr lang="en-US" b="1"/>
              <a:t>Speaking notes: </a:t>
            </a:r>
            <a:r>
              <a:rPr lang="en-AU"/>
              <a:t>Purposeful planning is needed to ensure reviews include both recent and earlier learning. </a:t>
            </a:r>
          </a:p>
          <a:p>
            <a:pPr lvl="0"/>
            <a:endParaRPr lang="en-AU"/>
          </a:p>
          <a:p>
            <a:pPr lvl="0"/>
            <a:r>
              <a:rPr lang="en-US"/>
              <a:t>There’s no hard rule to indicate how many times students need to review information or how far apart reviews should be spaced. However, opportunities for review should: </a:t>
            </a:r>
          </a:p>
          <a:p>
            <a:pPr lvl="1"/>
            <a:r>
              <a:rPr lang="en-US"/>
              <a:t>Be provided </a:t>
            </a:r>
            <a:r>
              <a:rPr lang="en-US" b="1"/>
              <a:t>regularly</a:t>
            </a:r>
            <a:r>
              <a:rPr lang="en-US"/>
              <a:t>. Regular reviews with consistent routines at the start of relevant lessons will increase recall and boost retention for the most important content.</a:t>
            </a:r>
          </a:p>
          <a:p>
            <a:pPr lvl="1"/>
            <a:r>
              <a:rPr lang="en-US"/>
              <a:t>Be appropriately </a:t>
            </a:r>
            <a:r>
              <a:rPr lang="en-US" b="1"/>
              <a:t>spaced</a:t>
            </a:r>
            <a:r>
              <a:rPr lang="en-US"/>
              <a:t>. S</a:t>
            </a:r>
            <a:r>
              <a:rPr lang="en-AU" err="1"/>
              <a:t>chedule</a:t>
            </a:r>
            <a:r>
              <a:rPr lang="en-AU"/>
              <a:t> review at increasing intervals (e.g., soon after learning, then weekly and eventually monthly).</a:t>
            </a:r>
            <a:r>
              <a:rPr lang="en-US"/>
              <a:t> </a:t>
            </a:r>
            <a:r>
              <a:rPr lang="en-AU"/>
              <a:t>Each act of recall across a unit or sequence of lessons strengthens connections in student memory.</a:t>
            </a:r>
          </a:p>
          <a:p>
            <a:pPr lvl="1"/>
            <a:r>
              <a:rPr lang="en-US"/>
              <a:t>Have a </a:t>
            </a:r>
            <a:r>
              <a:rPr lang="en-US" b="1"/>
              <a:t>brisk pace</a:t>
            </a:r>
            <a:r>
              <a:rPr lang="en-US"/>
              <a:t>. B</a:t>
            </a:r>
            <a:r>
              <a:rPr lang="en-AU" err="1"/>
              <a:t>alance</a:t>
            </a:r>
            <a:r>
              <a:rPr lang="en-AU"/>
              <a:t> the pace of review to keep all students engaged as active participants. Reviewing content too quickly can feel overwhelming to students; reviewing content too slowly can lead to distraction and disengagement.</a:t>
            </a:r>
          </a:p>
          <a:p>
            <a:pPr lvl="1"/>
            <a:r>
              <a:rPr lang="en-US"/>
              <a:t>Take up a </a:t>
            </a:r>
            <a:r>
              <a:rPr lang="en-US" b="1"/>
              <a:t>small proportion </a:t>
            </a:r>
            <a:r>
              <a:rPr lang="en-US"/>
              <a:t>of the lesson. Keep the review of previously taught content brief to set students up for the main purpose of the lesson.</a:t>
            </a:r>
          </a:p>
          <a:p>
            <a:pPr lvl="1"/>
            <a:r>
              <a:rPr lang="en-US"/>
              <a:t>Cover a </a:t>
            </a:r>
            <a:r>
              <a:rPr lang="en-US" b="1"/>
              <a:t>range of topics </a:t>
            </a:r>
            <a:r>
              <a:rPr lang="en-US"/>
              <a:t>across the week or term. Spacing content effectively will mean that a variety of concepts will be covered during a review session.</a:t>
            </a:r>
          </a:p>
          <a:p>
            <a:pPr lvl="1"/>
            <a:r>
              <a:rPr lang="en-US" b="1"/>
              <a:t>Mix up </a:t>
            </a:r>
            <a:r>
              <a:rPr lang="en-US"/>
              <a:t>the type of information being reviewed. This includes the question types and review activities you use, and the methods students must apply to review or retrieve content. This will promote active retrieval.</a:t>
            </a:r>
            <a:endParaRPr lang="en-AU"/>
          </a:p>
        </p:txBody>
      </p:sp>
      <p:sp>
        <p:nvSpPr>
          <p:cNvPr id="6" name="Slide Number Placeholder 5">
            <a:extLst>
              <a:ext uri="{FF2B5EF4-FFF2-40B4-BE49-F238E27FC236}">
                <a16:creationId xmlns:a16="http://schemas.microsoft.com/office/drawing/2014/main" id="{D8017DA7-FED9-181B-C5CF-AE9348409643}"/>
              </a:ext>
            </a:extLst>
          </p:cNvPr>
          <p:cNvSpPr>
            <a:spLocks noGrp="1"/>
          </p:cNvSpPr>
          <p:nvPr>
            <p:ph type="sldNum" sz="quarter" idx="5"/>
          </p:nvPr>
        </p:nvSpPr>
        <p:spPr/>
        <p:txBody>
          <a:bodyPr/>
          <a:lstStyle/>
          <a:p>
            <a:pPr lvl="0"/>
            <a:fld id="{B36E7EC0-9BE3-5541-9D76-7DE32A6C9D42}" type="slidenum">
              <a:rPr lang="en-US" noProof="0" smtClean="0"/>
              <a:pPr lvl="0"/>
              <a:t>20</a:t>
            </a:fld>
            <a:endParaRPr lang="en-US" noProof="0"/>
          </a:p>
        </p:txBody>
      </p:sp>
      <p:sp>
        <p:nvSpPr>
          <p:cNvPr id="10" name="Slide Image Placeholder 9">
            <a:extLst>
              <a:ext uri="{FF2B5EF4-FFF2-40B4-BE49-F238E27FC236}">
                <a16:creationId xmlns:a16="http://schemas.microsoft.com/office/drawing/2014/main" id="{01A06E06-67F3-71BC-9C33-E203E27FF715}"/>
              </a:ext>
            </a:extLst>
          </p:cNvPr>
          <p:cNvSpPr>
            <a:spLocks noGrp="1" noRot="1" noChangeAspect="1"/>
          </p:cNvSpPr>
          <p:nvPr>
            <p:ph type="sldImg"/>
          </p:nvPr>
        </p:nvSpPr>
        <p:spPr/>
      </p:sp>
    </p:spTree>
    <p:extLst>
      <p:ext uri="{BB962C8B-B14F-4D97-AF65-F5344CB8AC3E}">
        <p14:creationId xmlns:p14="http://schemas.microsoft.com/office/powerpoint/2010/main" val="147666700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94B4BD-5166-DE9C-5FF5-236FA22D656B}"/>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600BDF8E-F10C-6CA2-E72C-7C15E7E305A8}"/>
              </a:ext>
            </a:extLst>
          </p:cNvPr>
          <p:cNvSpPr>
            <a:spLocks noGrp="1"/>
          </p:cNvSpPr>
          <p:nvPr>
            <p:ph type="body" idx="1"/>
          </p:nvPr>
        </p:nvSpPr>
        <p:spPr/>
        <p:txBody>
          <a:bodyPr/>
          <a:lstStyle/>
          <a:p>
            <a:pPr lvl="0"/>
            <a:r>
              <a:rPr lang="en-US" b="1" i="1"/>
              <a:t>Editing note: </a:t>
            </a:r>
            <a:r>
              <a:rPr lang="en-US" i="1"/>
              <a:t>The content on this slide is essential information on the practice – please do not edit this slide.</a:t>
            </a:r>
          </a:p>
          <a:p>
            <a:pPr lvl="0"/>
            <a:endParaRPr lang="en-US"/>
          </a:p>
          <a:p>
            <a:pPr lvl="0"/>
            <a:r>
              <a:rPr lang="en-US" b="1"/>
              <a:t>Speaking notes: </a:t>
            </a:r>
            <a:r>
              <a:rPr lang="en-US"/>
              <a:t>In this clip, a teacher explains how using a quick pace keeps students engaged in learning and helps to determine whether content needs to be retaught. While we watch the video, note the key points covered.</a:t>
            </a:r>
          </a:p>
          <a:p>
            <a:endParaRPr lang="en-US"/>
          </a:p>
          <a:p>
            <a:r>
              <a:rPr lang="en-US" i="1"/>
              <a:t>Play the video clip(s). </a:t>
            </a:r>
          </a:p>
          <a:p>
            <a:r>
              <a:rPr lang="en-US" b="1" i="1"/>
              <a:t>Optional: </a:t>
            </a:r>
            <a:r>
              <a:rPr lang="en-US" i="1"/>
              <a:t>Ask staff to share the main points covered in the video(s).</a:t>
            </a:r>
          </a:p>
          <a:p>
            <a:pPr lvl="0"/>
            <a:endParaRPr lang="en-US"/>
          </a:p>
          <a:p>
            <a:pPr lvl="0"/>
            <a:r>
              <a:rPr lang="en-US" b="1"/>
              <a:t>Optional speaking notes in response to the video: </a:t>
            </a:r>
            <a:r>
              <a:rPr lang="en-US"/>
              <a:t>The teacher discussed some key aspects of the practice. Let’s recap what they were:</a:t>
            </a:r>
          </a:p>
          <a:p>
            <a:pPr lvl="4"/>
            <a:r>
              <a:rPr lang="en-US"/>
              <a:t>Use a quick pace with daily reviews to </a:t>
            </a:r>
            <a:r>
              <a:rPr lang="en-US" err="1"/>
              <a:t>maximise</a:t>
            </a:r>
            <a:r>
              <a:rPr lang="en-US"/>
              <a:t> classroom time and encourage students to think quickly.</a:t>
            </a:r>
          </a:p>
          <a:p>
            <a:pPr lvl="4"/>
            <a:r>
              <a:rPr lang="en-US"/>
              <a:t>Reviewing lets the teacher know how to adjust the pace and reteach content.</a:t>
            </a:r>
          </a:p>
          <a:p>
            <a:pPr lvl="4"/>
            <a:r>
              <a:rPr lang="en-US"/>
              <a:t>A good pace increases student engagement in learning.</a:t>
            </a:r>
          </a:p>
        </p:txBody>
      </p:sp>
      <p:sp>
        <p:nvSpPr>
          <p:cNvPr id="6" name="Slide Number Placeholder 5">
            <a:extLst>
              <a:ext uri="{FF2B5EF4-FFF2-40B4-BE49-F238E27FC236}">
                <a16:creationId xmlns:a16="http://schemas.microsoft.com/office/drawing/2014/main" id="{9319FB18-6D21-DCEA-C006-BD553F81CB34}"/>
              </a:ext>
            </a:extLst>
          </p:cNvPr>
          <p:cNvSpPr>
            <a:spLocks noGrp="1"/>
          </p:cNvSpPr>
          <p:nvPr>
            <p:ph type="sldNum" sz="quarter" idx="5"/>
          </p:nvPr>
        </p:nvSpPr>
        <p:spPr/>
        <p:txBody>
          <a:bodyPr/>
          <a:lstStyle/>
          <a:p>
            <a:pPr lvl="0"/>
            <a:fld id="{B36E7EC0-9BE3-5541-9D76-7DE32A6C9D42}" type="slidenum">
              <a:rPr lang="en-US" noProof="0" smtClean="0"/>
              <a:pPr lvl="0"/>
              <a:t>21</a:t>
            </a:fld>
            <a:endParaRPr lang="en-US" noProof="0"/>
          </a:p>
        </p:txBody>
      </p:sp>
      <p:sp>
        <p:nvSpPr>
          <p:cNvPr id="10" name="Slide Image Placeholder 9">
            <a:extLst>
              <a:ext uri="{FF2B5EF4-FFF2-40B4-BE49-F238E27FC236}">
                <a16:creationId xmlns:a16="http://schemas.microsoft.com/office/drawing/2014/main" id="{FB2F0015-3DD4-D22F-64BD-A0AA98A9DAD4}"/>
              </a:ext>
            </a:extLst>
          </p:cNvPr>
          <p:cNvSpPr>
            <a:spLocks noGrp="1" noRot="1" noChangeAspect="1"/>
          </p:cNvSpPr>
          <p:nvPr>
            <p:ph type="sldImg"/>
          </p:nvPr>
        </p:nvSpPr>
        <p:spPr/>
      </p:sp>
    </p:spTree>
    <p:extLst>
      <p:ext uri="{BB962C8B-B14F-4D97-AF65-F5344CB8AC3E}">
        <p14:creationId xmlns:p14="http://schemas.microsoft.com/office/powerpoint/2010/main" val="384586970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2FAC65-45C8-B56E-019C-1AC049133F1A}"/>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7088D404-FC53-D782-7411-2993DB509787}"/>
              </a:ext>
            </a:extLst>
          </p:cNvPr>
          <p:cNvSpPr>
            <a:spLocks noGrp="1"/>
          </p:cNvSpPr>
          <p:nvPr>
            <p:ph type="body" idx="1"/>
          </p:nvPr>
        </p:nvSpPr>
        <p:spPr/>
        <p:txBody>
          <a:bodyPr/>
          <a:lstStyle/>
          <a:p>
            <a:pPr lvl="0"/>
            <a:r>
              <a:rPr lang="en-US" b="1" i="1"/>
              <a:t>Editing note: </a:t>
            </a:r>
            <a:r>
              <a:rPr lang="en-US" i="1"/>
              <a:t>The content on this slide is essential information on the practice – please do not edit this slide.</a:t>
            </a:r>
          </a:p>
          <a:p>
            <a:endParaRPr lang="en-US"/>
          </a:p>
          <a:p>
            <a:r>
              <a:rPr lang="en-US" b="1"/>
              <a:t>Speaking notes: </a:t>
            </a:r>
            <a:r>
              <a:rPr lang="en-US"/>
              <a:t>Let’s start with what we mean by ‘designing review for high participation’. </a:t>
            </a:r>
          </a:p>
          <a:p>
            <a:endParaRPr lang="en-US"/>
          </a:p>
          <a:p>
            <a:r>
              <a:rPr lang="en-US"/>
              <a:t>You should ensure </a:t>
            </a:r>
            <a:r>
              <a:rPr lang="en-US" b="1"/>
              <a:t>all students </a:t>
            </a:r>
            <a:r>
              <a:rPr lang="en-US"/>
              <a:t>interact and respond to questioning during reviews, rather than passively listen. Part of this is incorporating </a:t>
            </a:r>
            <a:r>
              <a:rPr lang="en-US" b="1"/>
              <a:t>familiar routines</a:t>
            </a:r>
            <a:r>
              <a:rPr lang="en-US"/>
              <a:t> that prepare students and require them to respond.</a:t>
            </a:r>
          </a:p>
          <a:p>
            <a:endParaRPr lang="en-US"/>
          </a:p>
          <a:p>
            <a:r>
              <a:rPr lang="en-US"/>
              <a:t>On the following slides, we’ll look at a range of methods you can use to encourage all students to think about what they know and respond to the question and prompt. </a:t>
            </a:r>
          </a:p>
          <a:p>
            <a:pPr lvl="0"/>
            <a:endParaRPr lang="en-US"/>
          </a:p>
          <a:p>
            <a:pPr lvl="0"/>
            <a:r>
              <a:rPr lang="en-US" b="1" i="1"/>
              <a:t>Optional: </a:t>
            </a:r>
            <a:r>
              <a:rPr lang="en-US" i="1"/>
              <a:t>Allow staff time to read the slide, without talking to it.</a:t>
            </a:r>
          </a:p>
        </p:txBody>
      </p:sp>
      <p:sp>
        <p:nvSpPr>
          <p:cNvPr id="6" name="Slide Number Placeholder 5">
            <a:extLst>
              <a:ext uri="{FF2B5EF4-FFF2-40B4-BE49-F238E27FC236}">
                <a16:creationId xmlns:a16="http://schemas.microsoft.com/office/drawing/2014/main" id="{4ADEB84F-41B7-5A1B-ED84-92D9C0CFD9B1}"/>
              </a:ext>
            </a:extLst>
          </p:cNvPr>
          <p:cNvSpPr>
            <a:spLocks noGrp="1"/>
          </p:cNvSpPr>
          <p:nvPr>
            <p:ph type="sldNum" sz="quarter" idx="5"/>
          </p:nvPr>
        </p:nvSpPr>
        <p:spPr/>
        <p:txBody>
          <a:bodyPr/>
          <a:lstStyle/>
          <a:p>
            <a:pPr lvl="0"/>
            <a:fld id="{B36E7EC0-9BE3-5541-9D76-7DE32A6C9D42}" type="slidenum">
              <a:rPr lang="en-US" noProof="0" smtClean="0"/>
              <a:pPr lvl="0"/>
              <a:t>22</a:t>
            </a:fld>
            <a:endParaRPr lang="en-US" noProof="0"/>
          </a:p>
        </p:txBody>
      </p:sp>
      <p:sp>
        <p:nvSpPr>
          <p:cNvPr id="8" name="Slide Image Placeholder 7">
            <a:extLst>
              <a:ext uri="{FF2B5EF4-FFF2-40B4-BE49-F238E27FC236}">
                <a16:creationId xmlns:a16="http://schemas.microsoft.com/office/drawing/2014/main" id="{88DA2881-5024-5854-CE91-1D3DA9770766}"/>
              </a:ext>
            </a:extLst>
          </p:cNvPr>
          <p:cNvSpPr>
            <a:spLocks noGrp="1" noRot="1" noChangeAspect="1"/>
          </p:cNvSpPr>
          <p:nvPr>
            <p:ph type="sldImg"/>
          </p:nvPr>
        </p:nvSpPr>
        <p:spPr/>
      </p:sp>
    </p:spTree>
    <p:extLst>
      <p:ext uri="{BB962C8B-B14F-4D97-AF65-F5344CB8AC3E}">
        <p14:creationId xmlns:p14="http://schemas.microsoft.com/office/powerpoint/2010/main" val="127506857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EFB4D1-B73A-7350-E309-70EBD8691DE9}"/>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B6C63BF6-561B-9757-0D25-F5DB42DEB218}"/>
              </a:ext>
            </a:extLst>
          </p:cNvPr>
          <p:cNvSpPr>
            <a:spLocks noGrp="1"/>
          </p:cNvSpPr>
          <p:nvPr>
            <p:ph type="body" idx="1"/>
          </p:nvPr>
        </p:nvSpPr>
        <p:spPr/>
        <p:txBody>
          <a:bodyPr/>
          <a:lstStyle/>
          <a:p>
            <a:pPr lvl="0"/>
            <a:r>
              <a:rPr lang="en-US" b="1" i="1"/>
              <a:t>Editing note: </a:t>
            </a:r>
            <a:r>
              <a:rPr lang="en-US" i="1"/>
              <a:t>The content on this slide is essential information on the practice – please do not edit this slide.</a:t>
            </a:r>
          </a:p>
          <a:p>
            <a:endParaRPr lang="en-US"/>
          </a:p>
          <a:p>
            <a:r>
              <a:rPr lang="en-US" b="1"/>
              <a:t>Speaking notes: </a:t>
            </a:r>
            <a:r>
              <a:rPr lang="en-US"/>
              <a:t>A review should encourage </a:t>
            </a:r>
            <a:r>
              <a:rPr lang="en-US" b="1" u="sng"/>
              <a:t>all</a:t>
            </a:r>
            <a:r>
              <a:rPr lang="en-US"/>
              <a:t> students to participate and think about what they know. </a:t>
            </a:r>
          </a:p>
          <a:p>
            <a:endParaRPr lang="en-US"/>
          </a:p>
          <a:p>
            <a:r>
              <a:rPr lang="en-AU"/>
              <a:t>For this purpose, consider using routines for whole-class checks for understanding from Module 1 – Rules and Routines – and Module 4 – Scaffold Practice. These routines include</a:t>
            </a:r>
            <a:r>
              <a:rPr lang="en-US"/>
              <a:t>: </a:t>
            </a:r>
          </a:p>
          <a:p>
            <a:endParaRPr lang="en-US"/>
          </a:p>
          <a:p>
            <a:pPr lvl="1"/>
            <a:r>
              <a:rPr lang="en-US" b="1"/>
              <a:t>mini whiteboard routines </a:t>
            </a:r>
            <a:r>
              <a:rPr lang="en-US"/>
              <a:t>– ask all students to show their responses on mini whiteboards, so you can efficiently check understanding across the class </a:t>
            </a:r>
          </a:p>
          <a:p>
            <a:pPr lvl="1"/>
            <a:r>
              <a:rPr lang="en-US" b="1"/>
              <a:t>random selection </a:t>
            </a:r>
            <a:r>
              <a:rPr lang="en-US"/>
              <a:t>– call on individual students as non-volunteers to share responses, to gauge the understanding of a sample of students</a:t>
            </a:r>
          </a:p>
          <a:p>
            <a:pPr lvl="1"/>
            <a:r>
              <a:rPr lang="en-US" b="1"/>
              <a:t>turn and talk </a:t>
            </a:r>
            <a:r>
              <a:rPr lang="en-US"/>
              <a:t>– break students into pairs to </a:t>
            </a:r>
            <a:r>
              <a:rPr lang="en-US" err="1"/>
              <a:t>practise</a:t>
            </a:r>
            <a:r>
              <a:rPr lang="en-US"/>
              <a:t> or apply learning with each other, </a:t>
            </a:r>
            <a:r>
              <a:rPr lang="en-AU"/>
              <a:t>so all students respond and you can circulate and monitor a sample of responses</a:t>
            </a:r>
            <a:endParaRPr lang="en-US"/>
          </a:p>
          <a:p>
            <a:pPr lvl="1"/>
            <a:r>
              <a:rPr lang="en-US" b="1"/>
              <a:t>finger voting </a:t>
            </a:r>
            <a:r>
              <a:rPr lang="en-US"/>
              <a:t>– </a:t>
            </a:r>
            <a:r>
              <a:rPr lang="en-AU"/>
              <a:t>ask a fixed-choice question to which students respond with a finger, to rapidly assess whole-class understanding</a:t>
            </a:r>
          </a:p>
          <a:p>
            <a:pPr lvl="1"/>
            <a:r>
              <a:rPr lang="en-US" b="1"/>
              <a:t>questioning prompts </a:t>
            </a:r>
            <a:r>
              <a:rPr lang="en-US"/>
              <a:t>– </a:t>
            </a:r>
            <a:r>
              <a:rPr lang="en-AU"/>
              <a:t>use varied question levels to gain insights into students’ thinking, tailoring questions to individuals as needed</a:t>
            </a:r>
          </a:p>
          <a:p>
            <a:pPr lvl="1"/>
            <a:r>
              <a:rPr lang="en-US" b="1"/>
              <a:t>choral response </a:t>
            </a:r>
            <a:r>
              <a:rPr lang="en-US"/>
              <a:t>– ask students to respond to a question in unison, to assess whole-class understanding by observing how many students join in and how promptly they respond.</a:t>
            </a:r>
          </a:p>
        </p:txBody>
      </p:sp>
      <p:sp>
        <p:nvSpPr>
          <p:cNvPr id="6" name="Slide Number Placeholder 5">
            <a:extLst>
              <a:ext uri="{FF2B5EF4-FFF2-40B4-BE49-F238E27FC236}">
                <a16:creationId xmlns:a16="http://schemas.microsoft.com/office/drawing/2014/main" id="{65B41D83-F22F-0F21-F0E1-2FD5CE85A3F8}"/>
              </a:ext>
            </a:extLst>
          </p:cNvPr>
          <p:cNvSpPr>
            <a:spLocks noGrp="1"/>
          </p:cNvSpPr>
          <p:nvPr>
            <p:ph type="sldNum" sz="quarter" idx="5"/>
          </p:nvPr>
        </p:nvSpPr>
        <p:spPr/>
        <p:txBody>
          <a:bodyPr/>
          <a:lstStyle/>
          <a:p>
            <a:pPr lvl="0"/>
            <a:fld id="{B36E7EC0-9BE3-5541-9D76-7DE32A6C9D42}" type="slidenum">
              <a:rPr lang="en-US" noProof="0" smtClean="0"/>
              <a:pPr lvl="0"/>
              <a:t>23</a:t>
            </a:fld>
            <a:endParaRPr lang="en-US" noProof="0"/>
          </a:p>
        </p:txBody>
      </p:sp>
      <p:sp>
        <p:nvSpPr>
          <p:cNvPr id="10" name="Slide Image Placeholder 9">
            <a:extLst>
              <a:ext uri="{FF2B5EF4-FFF2-40B4-BE49-F238E27FC236}">
                <a16:creationId xmlns:a16="http://schemas.microsoft.com/office/drawing/2014/main" id="{3CB22B46-3BA5-47C5-6870-1587C5B1F625}"/>
              </a:ext>
            </a:extLst>
          </p:cNvPr>
          <p:cNvSpPr>
            <a:spLocks noGrp="1" noRot="1" noChangeAspect="1"/>
          </p:cNvSpPr>
          <p:nvPr>
            <p:ph type="sldImg"/>
          </p:nvPr>
        </p:nvSpPr>
        <p:spPr/>
      </p:sp>
    </p:spTree>
    <p:extLst>
      <p:ext uri="{BB962C8B-B14F-4D97-AF65-F5344CB8AC3E}">
        <p14:creationId xmlns:p14="http://schemas.microsoft.com/office/powerpoint/2010/main" val="244092723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982465-2C77-055C-2F0D-AE70CC2928E4}"/>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FF922B4F-0D97-ADB0-5AF0-1C04BE329F88}"/>
              </a:ext>
            </a:extLst>
          </p:cNvPr>
          <p:cNvSpPr>
            <a:spLocks noGrp="1"/>
          </p:cNvSpPr>
          <p:nvPr>
            <p:ph type="body" idx="1"/>
          </p:nvPr>
        </p:nvSpPr>
        <p:spPr/>
        <p:txBody>
          <a:bodyPr/>
          <a:lstStyle/>
          <a:p>
            <a:pPr lvl="0"/>
            <a:r>
              <a:rPr lang="en-US" b="1" i="1"/>
              <a:t>Editing </a:t>
            </a:r>
            <a:r>
              <a:rPr lang="en-US" b="1" i="1" dirty="0"/>
              <a:t>note</a:t>
            </a:r>
            <a:r>
              <a:rPr lang="en-US" b="1" i="1"/>
              <a:t>: </a:t>
            </a:r>
            <a:r>
              <a:rPr lang="en-US" i="1" dirty="0"/>
              <a:t>Choose whether to keep or delete either of these examples according to your context (e.g., a primary school may choose not to play the secondary school video and vice versa).</a:t>
            </a:r>
          </a:p>
          <a:p>
            <a:pPr lvl="0"/>
            <a:endParaRPr lang="en-US" dirty="0"/>
          </a:p>
          <a:p>
            <a:pPr lvl="0"/>
            <a:r>
              <a:rPr lang="en-US" b="1" dirty="0"/>
              <a:t>Speaking notes: </a:t>
            </a:r>
            <a:r>
              <a:rPr lang="en-US" dirty="0"/>
              <a:t>In these clips, teachers use review routines that ensure high participation. While we watch the video(s), note the key points covered.</a:t>
            </a:r>
          </a:p>
          <a:p>
            <a:endParaRPr lang="en-US" dirty="0"/>
          </a:p>
          <a:p>
            <a:r>
              <a:rPr lang="en-US" i="1" dirty="0"/>
              <a:t>Play the video clip(s). </a:t>
            </a:r>
          </a:p>
          <a:p>
            <a:r>
              <a:rPr lang="en-US" b="1" i="1" dirty="0"/>
              <a:t>Optional: </a:t>
            </a:r>
            <a:r>
              <a:rPr lang="en-US" i="1" dirty="0"/>
              <a:t>Ask staff to share the main points covered in the video(s).</a:t>
            </a:r>
          </a:p>
          <a:p>
            <a:endParaRPr lang="en-AU" dirty="0"/>
          </a:p>
          <a:p>
            <a:pPr lvl="0"/>
            <a:r>
              <a:rPr lang="en-US" b="1" dirty="0"/>
              <a:t>Optional speaking notes in response to the primary school video: </a:t>
            </a:r>
            <a:r>
              <a:rPr lang="en-US" dirty="0"/>
              <a:t>The teacher demonstrated some key aspects of the practice. Let’s recap what they were:</a:t>
            </a:r>
          </a:p>
          <a:p>
            <a:pPr lvl="4"/>
            <a:r>
              <a:rPr lang="en-AU"/>
              <a:t>Students are familiar with the routines, as similar routines are used during guided practice.</a:t>
            </a:r>
            <a:endParaRPr lang="en-US" dirty="0"/>
          </a:p>
          <a:p>
            <a:pPr lvl="4"/>
            <a:r>
              <a:rPr lang="en-US" dirty="0"/>
              <a:t>All students are attending and participating. </a:t>
            </a:r>
          </a:p>
          <a:p>
            <a:pPr lvl="4"/>
            <a:r>
              <a:rPr lang="en-US" dirty="0"/>
              <a:t>There’s a mix of choral response, mini whiteboards and calling on non-volunteers. </a:t>
            </a:r>
          </a:p>
          <a:p>
            <a:endParaRPr lang="en-US" dirty="0"/>
          </a:p>
          <a:p>
            <a:pPr lvl="0"/>
            <a:r>
              <a:rPr lang="en-US" b="1" dirty="0"/>
              <a:t>Optional speaking notes in response to the secondary school video: </a:t>
            </a:r>
            <a:r>
              <a:rPr lang="en-US" dirty="0"/>
              <a:t>The teacher discussed some key aspects of the practice. Let’s recap what they were:</a:t>
            </a:r>
          </a:p>
          <a:p>
            <a:pPr lvl="4"/>
            <a:r>
              <a:rPr lang="en-US" dirty="0"/>
              <a:t>Using the same structure for review routines increases student capacity to participate.</a:t>
            </a:r>
          </a:p>
          <a:p>
            <a:pPr lvl="4"/>
            <a:r>
              <a:rPr lang="en-US" dirty="0"/>
              <a:t>Using choral response increases student involvement. </a:t>
            </a:r>
          </a:p>
          <a:p>
            <a:pPr lvl="4"/>
            <a:r>
              <a:rPr lang="en-US" dirty="0"/>
              <a:t>Respond to student errors promptly by revisiting previously taught content.</a:t>
            </a:r>
          </a:p>
          <a:p>
            <a:pPr lvl="4"/>
            <a:r>
              <a:rPr lang="en-US">
                <a:latin typeface="Montserrat"/>
              </a:rPr>
              <a:t>After some practice as a whole class, call on individual students to respond.</a:t>
            </a:r>
          </a:p>
        </p:txBody>
      </p:sp>
      <p:sp>
        <p:nvSpPr>
          <p:cNvPr id="6" name="Slide Number Placeholder 5">
            <a:extLst>
              <a:ext uri="{FF2B5EF4-FFF2-40B4-BE49-F238E27FC236}">
                <a16:creationId xmlns:a16="http://schemas.microsoft.com/office/drawing/2014/main" id="{E651E1C7-26A2-A4DC-B2D5-000774A7A9B7}"/>
              </a:ext>
            </a:extLst>
          </p:cNvPr>
          <p:cNvSpPr>
            <a:spLocks noGrp="1"/>
          </p:cNvSpPr>
          <p:nvPr>
            <p:ph type="sldNum" sz="quarter" idx="5"/>
          </p:nvPr>
        </p:nvSpPr>
        <p:spPr/>
        <p:txBody>
          <a:bodyPr/>
          <a:lstStyle/>
          <a:p>
            <a:pPr lvl="0"/>
            <a:fld id="{B36E7EC0-9BE3-5541-9D76-7DE32A6C9D42}" type="slidenum">
              <a:rPr lang="en-US" noProof="0" smtClean="0"/>
              <a:pPr lvl="0"/>
              <a:t>24</a:t>
            </a:fld>
            <a:endParaRPr lang="en-US" noProof="0"/>
          </a:p>
        </p:txBody>
      </p:sp>
      <p:sp>
        <p:nvSpPr>
          <p:cNvPr id="10" name="Slide Image Placeholder 9">
            <a:extLst>
              <a:ext uri="{FF2B5EF4-FFF2-40B4-BE49-F238E27FC236}">
                <a16:creationId xmlns:a16="http://schemas.microsoft.com/office/drawing/2014/main" id="{870B40FC-42AB-1A03-DCCB-954693501C6A}"/>
              </a:ext>
            </a:extLst>
          </p:cNvPr>
          <p:cNvSpPr>
            <a:spLocks noGrp="1" noRot="1" noChangeAspect="1"/>
          </p:cNvSpPr>
          <p:nvPr>
            <p:ph type="sldImg"/>
          </p:nvPr>
        </p:nvSpPr>
        <p:spPr/>
      </p:sp>
    </p:spTree>
    <p:extLst>
      <p:ext uri="{BB962C8B-B14F-4D97-AF65-F5344CB8AC3E}">
        <p14:creationId xmlns:p14="http://schemas.microsoft.com/office/powerpoint/2010/main" val="361641670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lstStyle/>
          <a:p>
            <a:pPr lvl="0"/>
            <a:r>
              <a:rPr lang="en-US" b="1" i="1"/>
              <a:t>Editing note: </a:t>
            </a:r>
            <a:r>
              <a:rPr lang="en-US" i="1"/>
              <a:t>An example discussion activity is provided here. Please add further questions if needed for your context.</a:t>
            </a:r>
          </a:p>
          <a:p>
            <a:endParaRPr lang="en-US"/>
          </a:p>
          <a:p>
            <a:r>
              <a:rPr lang="en-US" b="1"/>
              <a:t>Speaking note (following the discussion): </a:t>
            </a:r>
            <a:r>
              <a:rPr lang="en-US"/>
              <a:t>Now, let’s move on to consider ways to develop clear and well-structured review routines …</a:t>
            </a:r>
          </a:p>
        </p:txBody>
      </p:sp>
      <p:sp>
        <p:nvSpPr>
          <p:cNvPr id="6" name="Slide Number Placeholder 5"/>
          <p:cNvSpPr>
            <a:spLocks noGrp="1"/>
          </p:cNvSpPr>
          <p:nvPr>
            <p:ph type="sldNum" sz="quarter" idx="5"/>
          </p:nvPr>
        </p:nvSpPr>
        <p:spPr/>
        <p:txBody>
          <a:bodyPr/>
          <a:lstStyle/>
          <a:p>
            <a:pPr lvl="0"/>
            <a:fld id="{B36E7EC0-9BE3-5541-9D76-7DE32A6C9D42}" type="slidenum">
              <a:rPr lang="en-US" noProof="0" smtClean="0"/>
              <a:pPr lvl="0"/>
              <a:t>25</a:t>
            </a:fld>
            <a:endParaRPr lang="en-US" noProof="0"/>
          </a:p>
        </p:txBody>
      </p:sp>
      <p:sp>
        <p:nvSpPr>
          <p:cNvPr id="9" name="Slide Image Placeholder 8">
            <a:extLst>
              <a:ext uri="{FF2B5EF4-FFF2-40B4-BE49-F238E27FC236}">
                <a16:creationId xmlns:a16="http://schemas.microsoft.com/office/drawing/2014/main" id="{34A0FA19-977B-74A6-A2A2-5922D7538304}"/>
              </a:ext>
            </a:extLst>
          </p:cNvPr>
          <p:cNvSpPr>
            <a:spLocks noGrp="1" noRot="1" noChangeAspect="1"/>
          </p:cNvSpPr>
          <p:nvPr>
            <p:ph type="sldImg"/>
          </p:nvPr>
        </p:nvSpPr>
        <p:spPr/>
      </p:sp>
    </p:spTree>
    <p:extLst>
      <p:ext uri="{BB962C8B-B14F-4D97-AF65-F5344CB8AC3E}">
        <p14:creationId xmlns:p14="http://schemas.microsoft.com/office/powerpoint/2010/main" val="174741397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5886AE-BE97-728C-576E-D2702BDF85FF}"/>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657EFC1F-76AD-B1C7-F54F-30B41E9FD47B}"/>
              </a:ext>
            </a:extLst>
          </p:cNvPr>
          <p:cNvSpPr>
            <a:spLocks noGrp="1"/>
          </p:cNvSpPr>
          <p:nvPr>
            <p:ph type="body" idx="1"/>
          </p:nvPr>
        </p:nvSpPr>
        <p:spPr/>
        <p:txBody>
          <a:bodyPr/>
          <a:lstStyle/>
          <a:p>
            <a:pPr lvl="0"/>
            <a:r>
              <a:rPr lang="en-US" b="1" i="1"/>
              <a:t>Editing note: </a:t>
            </a:r>
            <a:r>
              <a:rPr lang="en-US" i="1"/>
              <a:t>The content on this slide is essential information on the practice – please do not edit this slide.</a:t>
            </a:r>
          </a:p>
          <a:p>
            <a:endParaRPr lang="en-US"/>
          </a:p>
          <a:p>
            <a:pPr lvl="0"/>
            <a:r>
              <a:rPr lang="en-US" b="1"/>
              <a:t>Speaking note: </a:t>
            </a:r>
            <a:r>
              <a:rPr lang="en-US"/>
              <a:t>Our third objective is about developing clear and well-structured review routines. We’ll consider how to: </a:t>
            </a:r>
            <a:r>
              <a:rPr lang="en-US" i="1"/>
              <a:t>[read technique from the slide]</a:t>
            </a:r>
            <a:r>
              <a:rPr lang="en-US"/>
              <a:t>.</a:t>
            </a:r>
          </a:p>
        </p:txBody>
      </p:sp>
      <p:sp>
        <p:nvSpPr>
          <p:cNvPr id="6" name="Slide Number Placeholder 5">
            <a:extLst>
              <a:ext uri="{FF2B5EF4-FFF2-40B4-BE49-F238E27FC236}">
                <a16:creationId xmlns:a16="http://schemas.microsoft.com/office/drawing/2014/main" id="{09A87513-8797-E46F-FB37-4BE185E0AE2C}"/>
              </a:ext>
            </a:extLst>
          </p:cNvPr>
          <p:cNvSpPr>
            <a:spLocks noGrp="1"/>
          </p:cNvSpPr>
          <p:nvPr>
            <p:ph type="sldNum" sz="quarter" idx="5"/>
          </p:nvPr>
        </p:nvSpPr>
        <p:spPr/>
        <p:txBody>
          <a:bodyPr/>
          <a:lstStyle/>
          <a:p>
            <a:pPr lvl="0"/>
            <a:fld id="{B36E7EC0-9BE3-5541-9D76-7DE32A6C9D42}" type="slidenum">
              <a:rPr lang="en-US" noProof="0" smtClean="0"/>
              <a:pPr lvl="0"/>
              <a:t>26</a:t>
            </a:fld>
            <a:endParaRPr lang="en-US" noProof="0"/>
          </a:p>
        </p:txBody>
      </p:sp>
      <p:sp>
        <p:nvSpPr>
          <p:cNvPr id="7" name="Slide Image Placeholder 6">
            <a:extLst>
              <a:ext uri="{FF2B5EF4-FFF2-40B4-BE49-F238E27FC236}">
                <a16:creationId xmlns:a16="http://schemas.microsoft.com/office/drawing/2014/main" id="{548C8670-9B55-951C-1E32-CE4EE814A608}"/>
              </a:ext>
            </a:extLst>
          </p:cNvPr>
          <p:cNvSpPr>
            <a:spLocks noGrp="1" noRot="1" noChangeAspect="1"/>
          </p:cNvSpPr>
          <p:nvPr>
            <p:ph type="sldImg"/>
          </p:nvPr>
        </p:nvSpPr>
        <p:spPr/>
      </p:sp>
    </p:spTree>
    <p:extLst>
      <p:ext uri="{BB962C8B-B14F-4D97-AF65-F5344CB8AC3E}">
        <p14:creationId xmlns:p14="http://schemas.microsoft.com/office/powerpoint/2010/main" val="312237501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87B0E5-FAA5-B7AF-00E2-D82F99127372}"/>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5EC2D934-093D-82C2-EDB7-AB424A4493E9}"/>
              </a:ext>
            </a:extLst>
          </p:cNvPr>
          <p:cNvSpPr>
            <a:spLocks noGrp="1"/>
          </p:cNvSpPr>
          <p:nvPr>
            <p:ph type="body" idx="1"/>
          </p:nvPr>
        </p:nvSpPr>
        <p:spPr/>
        <p:txBody>
          <a:bodyPr/>
          <a:lstStyle/>
          <a:p>
            <a:pPr lvl="0"/>
            <a:r>
              <a:rPr lang="en-US" b="1" i="1"/>
              <a:t>Editing note: </a:t>
            </a:r>
            <a:r>
              <a:rPr lang="en-US" i="1"/>
              <a:t>The content on this slide is essential information on the practice – please do not edit this slide.</a:t>
            </a:r>
          </a:p>
          <a:p>
            <a:endParaRPr lang="en-US"/>
          </a:p>
          <a:p>
            <a:r>
              <a:rPr lang="en-US" b="1"/>
              <a:t>Speaking notes: </a:t>
            </a:r>
            <a:r>
              <a:rPr lang="en-US"/>
              <a:t>Let’s start with what we mean by ‘using a variety of review routines’. </a:t>
            </a:r>
          </a:p>
          <a:p>
            <a:endParaRPr lang="en-US"/>
          </a:p>
          <a:p>
            <a:r>
              <a:rPr lang="en-US"/>
              <a:t>In general, varying questions and task types involves mixing up the </a:t>
            </a:r>
            <a:r>
              <a:rPr lang="en-US" b="1"/>
              <a:t>type of information</a:t>
            </a:r>
            <a:r>
              <a:rPr lang="en-US"/>
              <a:t> being reviewed and the </a:t>
            </a:r>
            <a:r>
              <a:rPr lang="en-US" b="1"/>
              <a:t>strategies</a:t>
            </a:r>
            <a:r>
              <a:rPr lang="en-US"/>
              <a:t> students need to apply. </a:t>
            </a:r>
          </a:p>
          <a:p>
            <a:endParaRPr lang="en-US"/>
          </a:p>
          <a:p>
            <a:r>
              <a:rPr lang="en-AU"/>
              <a:t>Students master skills by applying what they learn to </a:t>
            </a:r>
            <a:r>
              <a:rPr lang="en-AU" b="1"/>
              <a:t>varied settings</a:t>
            </a:r>
            <a:r>
              <a:rPr lang="en-AU"/>
              <a:t>, which strengthens the pathways between working memory and long-term memory.</a:t>
            </a:r>
          </a:p>
          <a:p>
            <a:pPr lvl="0"/>
            <a:endParaRPr lang="en-US"/>
          </a:p>
          <a:p>
            <a:pPr lvl="0"/>
            <a:r>
              <a:rPr lang="en-US" b="1" i="1"/>
              <a:t>Optional: </a:t>
            </a:r>
            <a:r>
              <a:rPr lang="en-US" i="1"/>
              <a:t>Allow staff time to read the slide, without talking to it.</a:t>
            </a:r>
          </a:p>
        </p:txBody>
      </p:sp>
      <p:sp>
        <p:nvSpPr>
          <p:cNvPr id="6" name="Slide Number Placeholder 5">
            <a:extLst>
              <a:ext uri="{FF2B5EF4-FFF2-40B4-BE49-F238E27FC236}">
                <a16:creationId xmlns:a16="http://schemas.microsoft.com/office/drawing/2014/main" id="{85A458A5-7864-D6FB-7C93-F9AB6F03CCC8}"/>
              </a:ext>
            </a:extLst>
          </p:cNvPr>
          <p:cNvSpPr>
            <a:spLocks noGrp="1"/>
          </p:cNvSpPr>
          <p:nvPr>
            <p:ph type="sldNum" sz="quarter" idx="5"/>
          </p:nvPr>
        </p:nvSpPr>
        <p:spPr/>
        <p:txBody>
          <a:bodyPr/>
          <a:lstStyle/>
          <a:p>
            <a:pPr lvl="0"/>
            <a:fld id="{B36E7EC0-9BE3-5541-9D76-7DE32A6C9D42}" type="slidenum">
              <a:rPr lang="en-US" noProof="0" smtClean="0"/>
              <a:pPr lvl="0"/>
              <a:t>27</a:t>
            </a:fld>
            <a:endParaRPr lang="en-US" noProof="0"/>
          </a:p>
        </p:txBody>
      </p:sp>
      <p:sp>
        <p:nvSpPr>
          <p:cNvPr id="8" name="Slide Image Placeholder 7">
            <a:extLst>
              <a:ext uri="{FF2B5EF4-FFF2-40B4-BE49-F238E27FC236}">
                <a16:creationId xmlns:a16="http://schemas.microsoft.com/office/drawing/2014/main" id="{788B08D7-92BB-04B3-0577-3E0C7EE8A407}"/>
              </a:ext>
            </a:extLst>
          </p:cNvPr>
          <p:cNvSpPr>
            <a:spLocks noGrp="1" noRot="1" noChangeAspect="1"/>
          </p:cNvSpPr>
          <p:nvPr>
            <p:ph type="sldImg"/>
          </p:nvPr>
        </p:nvSpPr>
        <p:spPr/>
      </p:sp>
    </p:spTree>
    <p:extLst>
      <p:ext uri="{BB962C8B-B14F-4D97-AF65-F5344CB8AC3E}">
        <p14:creationId xmlns:p14="http://schemas.microsoft.com/office/powerpoint/2010/main" val="383807788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8CCC0F-7BEC-74E6-1A72-E19C28C55D47}"/>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235DC674-6F65-9DC1-2F25-F8ACB58CE0C5}"/>
              </a:ext>
            </a:extLst>
          </p:cNvPr>
          <p:cNvSpPr>
            <a:spLocks noGrp="1"/>
          </p:cNvSpPr>
          <p:nvPr>
            <p:ph type="body" idx="1"/>
          </p:nvPr>
        </p:nvSpPr>
        <p:spPr/>
        <p:txBody>
          <a:bodyPr>
            <a:normAutofit fontScale="92500"/>
          </a:bodyPr>
          <a:lstStyle/>
          <a:p>
            <a:pPr lvl="0"/>
            <a:r>
              <a:rPr lang="en-US" b="1" i="1" dirty="0"/>
              <a:t>Editing note: </a:t>
            </a:r>
            <a:r>
              <a:rPr lang="en-US" i="1" dirty="0"/>
              <a:t>The content on this slide is essential information on the practice – please do not edit this slide.</a:t>
            </a:r>
          </a:p>
          <a:p>
            <a:endParaRPr lang="en-US" dirty="0"/>
          </a:p>
          <a:p>
            <a:r>
              <a:rPr lang="en-US" b="1" dirty="0"/>
              <a:t>Speaking notes: </a:t>
            </a:r>
            <a:r>
              <a:rPr lang="en-US" dirty="0"/>
              <a:t>You can use a range of routines to provide structured review opportunities at the start of – and during – a lesson. There’s no ‘one way’ to review. Some routines suit certain contexts and types of knowledge, skills, concepts and procedures better than others. In our school, we could use routines, such as: </a:t>
            </a:r>
          </a:p>
          <a:p>
            <a:endParaRPr lang="en-US" dirty="0"/>
          </a:p>
          <a:p>
            <a:pPr lvl="1"/>
            <a:r>
              <a:rPr lang="en-US" b="1" dirty="0"/>
              <a:t>Daily review </a:t>
            </a:r>
            <a:r>
              <a:rPr lang="en-US" dirty="0"/>
              <a:t>– a briskly-paced and highly interactive routine, </a:t>
            </a:r>
            <a:r>
              <a:rPr lang="en-AU" dirty="0"/>
              <a:t>where students recall facts and ideas and solve problems across a range of concepts, skills and question types</a:t>
            </a:r>
            <a:r>
              <a:rPr lang="en-US" dirty="0"/>
              <a:t>. </a:t>
            </a:r>
            <a:r>
              <a:rPr lang="en-AU" dirty="0"/>
              <a:t>Younger students may only need reviews as short as 5 minutes, while older students can manage slightly longer reviews of between 10 to 20 minutes. Daily reviews might involve:</a:t>
            </a:r>
          </a:p>
          <a:p>
            <a:pPr lvl="2"/>
            <a:r>
              <a:rPr lang="en-US" dirty="0"/>
              <a:t>using slide decks</a:t>
            </a:r>
          </a:p>
          <a:p>
            <a:pPr lvl="2"/>
            <a:r>
              <a:rPr lang="en-US" dirty="0"/>
              <a:t>mini whiteboard routines</a:t>
            </a:r>
          </a:p>
          <a:p>
            <a:pPr lvl="2"/>
            <a:r>
              <a:rPr lang="en-US" dirty="0"/>
              <a:t>using sentence starters</a:t>
            </a:r>
          </a:p>
          <a:p>
            <a:pPr lvl="2"/>
            <a:r>
              <a:rPr lang="en-US" dirty="0"/>
              <a:t>finger voting.</a:t>
            </a:r>
          </a:p>
          <a:p>
            <a:pPr marL="171450" marR="0" lvl="1" indent="-1714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b="1" dirty="0"/>
              <a:t>Low-stakes quiz </a:t>
            </a:r>
            <a:r>
              <a:rPr lang="en-US" dirty="0"/>
              <a:t>– knowledge checks that facilitate retrieval practice and immediate feedback or correction. </a:t>
            </a:r>
            <a:r>
              <a:rPr lang="en-AU" dirty="0"/>
              <a:t>By drawing learning back into working memory and using varied questions, quizzes deepen understanding and strengthen pathways to long-term memory.  </a:t>
            </a:r>
          </a:p>
          <a:p>
            <a:pPr marL="171450" marR="0" lvl="1" indent="-1714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b="1" dirty="0"/>
              <a:t>Spaced repetition software </a:t>
            </a:r>
            <a:r>
              <a:rPr lang="en-US" dirty="0"/>
              <a:t>– freely available software that allows you t</a:t>
            </a:r>
            <a:r>
              <a:rPr lang="en-AU" dirty="0"/>
              <a:t>o systematically revisit and prioritise content at spaced intervals.</a:t>
            </a:r>
            <a:endParaRPr lang="en-US" b="1" dirty="0"/>
          </a:p>
          <a:p>
            <a:pPr lvl="1"/>
            <a:r>
              <a:rPr lang="en-US" b="1" dirty="0"/>
              <a:t>‘Do now’ starter activities </a:t>
            </a:r>
            <a:r>
              <a:rPr lang="en-US" dirty="0"/>
              <a:t>– independent activities with instructions for students to begin as soon as they enter the classroom, with minimal teacher support. </a:t>
            </a:r>
          </a:p>
          <a:p>
            <a:pPr lvl="1"/>
            <a:r>
              <a:rPr lang="en-US" b="1" dirty="0"/>
              <a:t>Class discussions </a:t>
            </a:r>
            <a:r>
              <a:rPr lang="en-US" dirty="0"/>
              <a:t>–</a:t>
            </a:r>
            <a:r>
              <a:rPr lang="en-AU" dirty="0"/>
              <a:t> teacher facilitation of structured discussions where students first think independently, then share, while the teacher monitors understanding and provides feedback.</a:t>
            </a:r>
          </a:p>
          <a:p>
            <a:pPr lvl="1"/>
            <a:r>
              <a:rPr lang="en-US" b="1" dirty="0">
                <a:latin typeface="Montserrat"/>
              </a:rPr>
              <a:t>Adjusted difficulty and pace </a:t>
            </a:r>
            <a:r>
              <a:rPr lang="en-US" dirty="0">
                <a:latin typeface="Montserrat"/>
              </a:rPr>
              <a:t>– students may find it helpful when review activities are pitched at different levels of difficulty, and when they allow for different paces of responding (e.g., a </a:t>
            </a:r>
            <a:r>
              <a:rPr lang="en-AU">
                <a:latin typeface="Montserrat"/>
              </a:rPr>
              <a:t>spelling review routine can allow students to write words in sentences if they finish early).</a:t>
            </a:r>
          </a:p>
        </p:txBody>
      </p:sp>
      <p:sp>
        <p:nvSpPr>
          <p:cNvPr id="4" name="Slide Number Placeholder 3">
            <a:extLst>
              <a:ext uri="{FF2B5EF4-FFF2-40B4-BE49-F238E27FC236}">
                <a16:creationId xmlns:a16="http://schemas.microsoft.com/office/drawing/2014/main" id="{754E9262-247E-A868-DEA3-67432B2B34CF}"/>
              </a:ext>
            </a:extLst>
          </p:cNvPr>
          <p:cNvSpPr>
            <a:spLocks noGrp="1"/>
          </p:cNvSpPr>
          <p:nvPr>
            <p:ph type="sldNum" sz="quarter" idx="5"/>
          </p:nvPr>
        </p:nvSpPr>
        <p:spPr/>
        <p:txBody>
          <a:bodyPr/>
          <a:lstStyle/>
          <a:p>
            <a:pPr lvl="0"/>
            <a:fld id="{2BDD27CC-2F06-4733-BE85-A46C18D7C230}" type="slidenum">
              <a:rPr lang="en-AU" noProof="0" smtClean="0"/>
              <a:pPr lvl="0"/>
              <a:t>28</a:t>
            </a:fld>
            <a:endParaRPr lang="en-AU" noProof="0"/>
          </a:p>
        </p:txBody>
      </p:sp>
      <p:sp>
        <p:nvSpPr>
          <p:cNvPr id="8" name="Slide Image Placeholder 7">
            <a:extLst>
              <a:ext uri="{FF2B5EF4-FFF2-40B4-BE49-F238E27FC236}">
                <a16:creationId xmlns:a16="http://schemas.microsoft.com/office/drawing/2014/main" id="{EBB5E602-621B-2BF9-9A75-74E6C8F6CACA}"/>
              </a:ext>
            </a:extLst>
          </p:cNvPr>
          <p:cNvSpPr>
            <a:spLocks noGrp="1" noRot="1" noChangeAspect="1"/>
          </p:cNvSpPr>
          <p:nvPr>
            <p:ph type="sldImg"/>
          </p:nvPr>
        </p:nvSpPr>
        <p:spPr/>
      </p:sp>
    </p:spTree>
    <p:extLst>
      <p:ext uri="{BB962C8B-B14F-4D97-AF65-F5344CB8AC3E}">
        <p14:creationId xmlns:p14="http://schemas.microsoft.com/office/powerpoint/2010/main" val="80102582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29DEF9-668A-4874-9659-7BC7F9DA46EF}"/>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1E02B9C8-626C-D9F8-619A-DD4C9C83EDC2}"/>
              </a:ext>
            </a:extLst>
          </p:cNvPr>
          <p:cNvSpPr>
            <a:spLocks noGrp="1"/>
          </p:cNvSpPr>
          <p:nvPr>
            <p:ph type="body" idx="1"/>
          </p:nvPr>
        </p:nvSpPr>
        <p:spPr/>
        <p:txBody>
          <a:bodyPr/>
          <a:lstStyle/>
          <a:p>
            <a:pPr lvl="0"/>
            <a:r>
              <a:rPr lang="en-US" b="1" i="1"/>
              <a:t>Editing notes: </a:t>
            </a:r>
            <a:endParaRPr lang="en-US" b="1" i="1" dirty="0"/>
          </a:p>
          <a:p>
            <a:pPr lvl="1"/>
            <a:r>
              <a:rPr lang="en-US" i="1" dirty="0"/>
              <a:t>This example slide features 2 secondary school examples that will also be valuable for primary schools. </a:t>
            </a:r>
          </a:p>
          <a:p>
            <a:pPr lvl="1"/>
            <a:r>
              <a:rPr lang="en-US" i="1" dirty="0"/>
              <a:t>The content on this slide is essential information on the practice – please do not edit this slide.</a:t>
            </a:r>
          </a:p>
          <a:p>
            <a:pPr lvl="0"/>
            <a:endParaRPr lang="en-US" dirty="0"/>
          </a:p>
          <a:p>
            <a:pPr lvl="0"/>
            <a:r>
              <a:rPr lang="en-US" b="1" dirty="0"/>
              <a:t>Speaking notes: </a:t>
            </a:r>
            <a:r>
              <a:rPr lang="en-US" dirty="0"/>
              <a:t>In these clips, teachers describe and demonstrate various questions and task types to increase mastery. While we watch the video(s), note the key points covered.</a:t>
            </a:r>
          </a:p>
          <a:p>
            <a:endParaRPr lang="en-US" dirty="0"/>
          </a:p>
          <a:p>
            <a:r>
              <a:rPr lang="en-US" i="1" dirty="0"/>
              <a:t>Play the video clip(s). </a:t>
            </a:r>
          </a:p>
          <a:p>
            <a:r>
              <a:rPr lang="en-US" b="1" i="1" dirty="0"/>
              <a:t>Optional: </a:t>
            </a:r>
            <a:r>
              <a:rPr lang="en-US" i="1" dirty="0"/>
              <a:t>Ask staff to share the main points covered in the video(s).</a:t>
            </a:r>
          </a:p>
          <a:p>
            <a:endParaRPr lang="en-US" dirty="0"/>
          </a:p>
          <a:p>
            <a:pPr lvl="0"/>
            <a:r>
              <a:rPr lang="en-US" b="1" dirty="0"/>
              <a:t>Optional speaking notes in response to ‘a “do now” routine to engage students in a review activity’ video: </a:t>
            </a:r>
            <a:r>
              <a:rPr lang="en-US" dirty="0"/>
              <a:t>The teacher discussed some key aspects of the practice. Let’s recap what they were:</a:t>
            </a:r>
          </a:p>
          <a:p>
            <a:pPr lvl="4"/>
            <a:r>
              <a:rPr lang="en-US" dirty="0"/>
              <a:t>‘Do now' or warm-up tasks are useful for revisiting and sharing knowledge.</a:t>
            </a:r>
          </a:p>
          <a:p>
            <a:pPr lvl="4"/>
            <a:r>
              <a:rPr lang="en-AU"/>
              <a:t>Use these tasks to quickly gauge what students can recall, while preparing students for the skills required in the lesson</a:t>
            </a:r>
            <a:r>
              <a:rPr lang="en-US" dirty="0"/>
              <a:t>.</a:t>
            </a:r>
          </a:p>
          <a:p>
            <a:endParaRPr lang="en-US" dirty="0"/>
          </a:p>
          <a:p>
            <a:r>
              <a:rPr lang="en-US" b="1" dirty="0"/>
              <a:t>Optional speaking notes in response to ‘structuring different question types during review’ video: </a:t>
            </a:r>
            <a:r>
              <a:rPr lang="en-US" dirty="0"/>
              <a:t>The teacher explained and demonstrated different question types that can be used during review. The key points were: </a:t>
            </a:r>
          </a:p>
          <a:p>
            <a:pPr lvl="4"/>
            <a:r>
              <a:rPr lang="en-US" dirty="0"/>
              <a:t>Provide different types of questions to stimulate active participation and allow students to </a:t>
            </a:r>
            <a:r>
              <a:rPr lang="en-US" dirty="0" err="1"/>
              <a:t>practise</a:t>
            </a:r>
            <a:r>
              <a:rPr lang="en-US" dirty="0"/>
              <a:t> a range of skills.</a:t>
            </a:r>
          </a:p>
          <a:p>
            <a:pPr lvl="4"/>
            <a:r>
              <a:rPr lang="en-US" dirty="0"/>
              <a:t>Scaffold the learning, where appropriate, to activate students’ prior knowledge.</a:t>
            </a:r>
          </a:p>
        </p:txBody>
      </p:sp>
      <p:sp>
        <p:nvSpPr>
          <p:cNvPr id="6" name="Slide Number Placeholder 5">
            <a:extLst>
              <a:ext uri="{FF2B5EF4-FFF2-40B4-BE49-F238E27FC236}">
                <a16:creationId xmlns:a16="http://schemas.microsoft.com/office/drawing/2014/main" id="{53D13175-303F-F43A-D0F6-7CD30A1F73CC}"/>
              </a:ext>
            </a:extLst>
          </p:cNvPr>
          <p:cNvSpPr>
            <a:spLocks noGrp="1"/>
          </p:cNvSpPr>
          <p:nvPr>
            <p:ph type="sldNum" sz="quarter" idx="5"/>
          </p:nvPr>
        </p:nvSpPr>
        <p:spPr/>
        <p:txBody>
          <a:bodyPr/>
          <a:lstStyle/>
          <a:p>
            <a:pPr lvl="0"/>
            <a:fld id="{B36E7EC0-9BE3-5541-9D76-7DE32A6C9D42}" type="slidenum">
              <a:rPr lang="en-US" noProof="0" smtClean="0"/>
              <a:pPr lvl="0"/>
              <a:t>29</a:t>
            </a:fld>
            <a:endParaRPr lang="en-US" noProof="0"/>
          </a:p>
        </p:txBody>
      </p:sp>
      <p:sp>
        <p:nvSpPr>
          <p:cNvPr id="10" name="Slide Image Placeholder 9">
            <a:extLst>
              <a:ext uri="{FF2B5EF4-FFF2-40B4-BE49-F238E27FC236}">
                <a16:creationId xmlns:a16="http://schemas.microsoft.com/office/drawing/2014/main" id="{230EA4EF-0B2F-6C07-8A2B-E099241BB7C2}"/>
              </a:ext>
            </a:extLst>
          </p:cNvPr>
          <p:cNvSpPr>
            <a:spLocks noGrp="1" noRot="1" noChangeAspect="1"/>
          </p:cNvSpPr>
          <p:nvPr>
            <p:ph type="sldImg"/>
          </p:nvPr>
        </p:nvSpPr>
        <p:spPr/>
      </p:sp>
    </p:spTree>
    <p:extLst>
      <p:ext uri="{BB962C8B-B14F-4D97-AF65-F5344CB8AC3E}">
        <p14:creationId xmlns:p14="http://schemas.microsoft.com/office/powerpoint/2010/main" val="263241714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lstStyle/>
          <a:p>
            <a:pPr lvl="0"/>
            <a:r>
              <a:rPr lang="en-US" b="1" i="1"/>
              <a:t>Editing note: </a:t>
            </a:r>
            <a:r>
              <a:rPr lang="en-US" i="1"/>
              <a:t>An example discussion activity is provided here. Please add further questions if needed for your context.</a:t>
            </a:r>
          </a:p>
          <a:p>
            <a:endParaRPr lang="en-US"/>
          </a:p>
          <a:p>
            <a:pPr lvl="0"/>
            <a:r>
              <a:rPr lang="en-US" b="1" dirty="0">
                <a:latin typeface="Montserrat"/>
              </a:rPr>
              <a:t>Speaking note (following the discussion): </a:t>
            </a:r>
            <a:r>
              <a:rPr lang="en-US">
                <a:latin typeface="Montserrat"/>
              </a:rPr>
              <a:t>Now, let’s recap what we’ve covered in this session …</a:t>
            </a:r>
          </a:p>
        </p:txBody>
      </p:sp>
      <p:sp>
        <p:nvSpPr>
          <p:cNvPr id="6" name="Slide Number Placeholder 5"/>
          <p:cNvSpPr>
            <a:spLocks noGrp="1"/>
          </p:cNvSpPr>
          <p:nvPr>
            <p:ph type="sldNum" sz="quarter" idx="5"/>
          </p:nvPr>
        </p:nvSpPr>
        <p:spPr/>
        <p:txBody>
          <a:bodyPr/>
          <a:lstStyle/>
          <a:p>
            <a:pPr lvl="0"/>
            <a:fld id="{B36E7EC0-9BE3-5541-9D76-7DE32A6C9D42}" type="slidenum">
              <a:rPr lang="en-US" noProof="0" smtClean="0"/>
              <a:pPr lvl="0"/>
              <a:t>30</a:t>
            </a:fld>
            <a:endParaRPr lang="en-US" noProof="0"/>
          </a:p>
        </p:txBody>
      </p:sp>
      <p:sp>
        <p:nvSpPr>
          <p:cNvPr id="9" name="Slide Image Placeholder 8">
            <a:extLst>
              <a:ext uri="{FF2B5EF4-FFF2-40B4-BE49-F238E27FC236}">
                <a16:creationId xmlns:a16="http://schemas.microsoft.com/office/drawing/2014/main" id="{965B89ED-15F1-EA31-CB9E-8FE393959DE0}"/>
              </a:ext>
            </a:extLst>
          </p:cNvPr>
          <p:cNvSpPr>
            <a:spLocks noGrp="1" noRot="1" noChangeAspect="1"/>
          </p:cNvSpPr>
          <p:nvPr>
            <p:ph type="sldImg"/>
          </p:nvPr>
        </p:nvSpPr>
        <p:spPr/>
      </p:sp>
    </p:spTree>
    <p:extLst>
      <p:ext uri="{BB962C8B-B14F-4D97-AF65-F5344CB8AC3E}">
        <p14:creationId xmlns:p14="http://schemas.microsoft.com/office/powerpoint/2010/main" val="61801445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781EB5-66DE-227B-6793-A05B9E82C095}"/>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9AC00A10-0192-33CB-68AA-6FC9DAAA2FFB}"/>
              </a:ext>
            </a:extLst>
          </p:cNvPr>
          <p:cNvSpPr>
            <a:spLocks noGrp="1"/>
          </p:cNvSpPr>
          <p:nvPr>
            <p:ph type="body" idx="1"/>
          </p:nvPr>
        </p:nvSpPr>
        <p:spPr/>
        <p:txBody>
          <a:bodyPr/>
          <a:lstStyle/>
          <a:p>
            <a:r>
              <a:rPr lang="en-AU" i="1"/>
              <a:t>Remind everyone what has been covered in the session.</a:t>
            </a:r>
          </a:p>
        </p:txBody>
      </p:sp>
      <p:sp>
        <p:nvSpPr>
          <p:cNvPr id="6" name="Slide Number Placeholder 5">
            <a:extLst>
              <a:ext uri="{FF2B5EF4-FFF2-40B4-BE49-F238E27FC236}">
                <a16:creationId xmlns:a16="http://schemas.microsoft.com/office/drawing/2014/main" id="{23D63176-2EE4-9EA7-609D-ACB66BA5056A}"/>
              </a:ext>
            </a:extLst>
          </p:cNvPr>
          <p:cNvSpPr>
            <a:spLocks noGrp="1"/>
          </p:cNvSpPr>
          <p:nvPr>
            <p:ph type="sldNum" sz="quarter" idx="5"/>
          </p:nvPr>
        </p:nvSpPr>
        <p:spPr/>
        <p:txBody>
          <a:bodyPr/>
          <a:lstStyle/>
          <a:p>
            <a:pPr lvl="0"/>
            <a:fld id="{B36E7EC0-9BE3-5541-9D76-7DE32A6C9D42}" type="slidenum">
              <a:rPr lang="en-US" noProof="0"/>
              <a:pPr lvl="0"/>
              <a:t>31</a:t>
            </a:fld>
            <a:endParaRPr lang="en-US" noProof="0"/>
          </a:p>
        </p:txBody>
      </p:sp>
      <p:sp>
        <p:nvSpPr>
          <p:cNvPr id="9" name="Slide Image Placeholder 8">
            <a:extLst>
              <a:ext uri="{FF2B5EF4-FFF2-40B4-BE49-F238E27FC236}">
                <a16:creationId xmlns:a16="http://schemas.microsoft.com/office/drawing/2014/main" id="{48654B82-4E25-65BC-714A-9D81794902AB}"/>
              </a:ext>
            </a:extLst>
          </p:cNvPr>
          <p:cNvSpPr>
            <a:spLocks noGrp="1" noRot="1" noChangeAspect="1"/>
          </p:cNvSpPr>
          <p:nvPr>
            <p:ph type="sldImg"/>
          </p:nvPr>
        </p:nvSpPr>
        <p:spPr/>
      </p:sp>
    </p:spTree>
    <p:extLst>
      <p:ext uri="{BB962C8B-B14F-4D97-AF65-F5344CB8AC3E}">
        <p14:creationId xmlns:p14="http://schemas.microsoft.com/office/powerpoint/2010/main" val="28692295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lstStyle/>
          <a:p>
            <a:pPr lvl="0"/>
            <a:r>
              <a:rPr lang="en-AU" b="1"/>
              <a:t>Speaking notes: </a:t>
            </a:r>
            <a:r>
              <a:rPr lang="en-AU"/>
              <a:t>This knowledge-building session is not the end of your professional learning about revisiting and reviewing content. Our next steps are: </a:t>
            </a:r>
            <a:r>
              <a:rPr lang="en-AU" i="1"/>
              <a:t>[read the planning, modelling and coaching descriptions]</a:t>
            </a:r>
            <a:r>
              <a:rPr lang="en-AU"/>
              <a:t>.</a:t>
            </a:r>
          </a:p>
          <a:p>
            <a:endParaRPr lang="en-AU"/>
          </a:p>
          <a:p>
            <a:r>
              <a:rPr lang="en-AU" b="1" i="1"/>
              <a:t>Have a targeted discussion about next steps: </a:t>
            </a:r>
          </a:p>
          <a:p>
            <a:pPr lvl="1"/>
            <a:r>
              <a:rPr lang="en-AU"/>
              <a:t>Are there aspects of the techniques that still aren’t clear?</a:t>
            </a:r>
          </a:p>
          <a:p>
            <a:pPr lvl="1"/>
            <a:r>
              <a:rPr lang="en-AU"/>
              <a:t>Are there specific techniques you’d like to observe in a classroom?</a:t>
            </a:r>
          </a:p>
          <a:p>
            <a:endParaRPr lang="en-AU"/>
          </a:p>
          <a:p>
            <a:r>
              <a:rPr lang="en-AU" i="1" dirty="0">
                <a:latin typeface="Montserrat"/>
              </a:rPr>
              <a:t>As recommended in the background slides, you could provide staff with print-outs of the relevant modelling and coaching checklist for this module. </a:t>
            </a:r>
            <a:br>
              <a:rPr lang="en-AU" i="1"/>
            </a:br>
            <a:r>
              <a:rPr lang="en-AU" i="1">
                <a:latin typeface="Montserrat"/>
              </a:rPr>
              <a:t>Refer to the modelling and coaching checklist here to remind teachers of next steps.</a:t>
            </a:r>
          </a:p>
        </p:txBody>
      </p:sp>
      <p:sp>
        <p:nvSpPr>
          <p:cNvPr id="4" name="Slide Number Placeholder 3"/>
          <p:cNvSpPr>
            <a:spLocks noGrp="1"/>
          </p:cNvSpPr>
          <p:nvPr>
            <p:ph type="sldNum" sz="quarter" idx="5"/>
          </p:nvPr>
        </p:nvSpPr>
        <p:spPr/>
        <p:txBody>
          <a:bodyPr/>
          <a:lstStyle/>
          <a:p>
            <a:pPr lvl="0"/>
            <a:fld id="{2BDD27CC-2F06-4733-BE85-A46C18D7C230}" type="slidenum">
              <a:rPr lang="en-AU" noProof="0" smtClean="0"/>
              <a:pPr lvl="0"/>
              <a:t>32</a:t>
            </a:fld>
            <a:endParaRPr lang="en-AU" noProof="0"/>
          </a:p>
        </p:txBody>
      </p:sp>
      <p:sp>
        <p:nvSpPr>
          <p:cNvPr id="7" name="Slide Image Placeholder 6">
            <a:extLst>
              <a:ext uri="{FF2B5EF4-FFF2-40B4-BE49-F238E27FC236}">
                <a16:creationId xmlns:a16="http://schemas.microsoft.com/office/drawing/2014/main" id="{C2AB3ABE-102B-8AB4-2F5D-88EA9FF2547E}"/>
              </a:ext>
            </a:extLst>
          </p:cNvPr>
          <p:cNvSpPr>
            <a:spLocks noGrp="1" noRot="1" noChangeAspect="1"/>
          </p:cNvSpPr>
          <p:nvPr>
            <p:ph type="sldImg"/>
          </p:nvPr>
        </p:nvSpPr>
        <p:spPr/>
      </p:sp>
    </p:spTree>
    <p:extLst>
      <p:ext uri="{BB962C8B-B14F-4D97-AF65-F5344CB8AC3E}">
        <p14:creationId xmlns:p14="http://schemas.microsoft.com/office/powerpoint/2010/main" val="71046679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4"/>
        <p:cNvGrpSpPr/>
        <p:nvPr/>
      </p:nvGrpSpPr>
      <p:grpSpPr>
        <a:xfrm>
          <a:off x="0" y="0"/>
          <a:ext cx="0" cy="0"/>
          <a:chOff x="0" y="0"/>
          <a:chExt cx="0" cy="0"/>
        </a:xfrm>
      </p:grpSpPr>
      <p:sp>
        <p:nvSpPr>
          <p:cNvPr id="1026" name="Google Shape;1026;p35:notes"/>
          <p:cNvSpPr txBox="1">
            <a:spLocks noGrp="1"/>
          </p:cNvSpPr>
          <p:nvPr>
            <p:ph type="body" idx="1"/>
          </p:nvPr>
        </p:nvSpPr>
        <p:spPr/>
        <p:txBody>
          <a:bodyPr/>
          <a:lstStyle/>
          <a:p>
            <a:r>
              <a:rPr lang="en-AU" b="1"/>
              <a:t>Speaking notes: </a:t>
            </a:r>
            <a:r>
              <a:rPr lang="en-AU">
                <a:sym typeface="Montserrat"/>
              </a:rPr>
              <a:t>If you’re interested in reading more about the practices and techniques covered in this session, this Revisit and Review practice guide provides further reading.</a:t>
            </a:r>
            <a:endParaRPr lang="en-US" noProof="0">
              <a:sym typeface="Montserrat"/>
            </a:endParaRPr>
          </a:p>
          <a:p>
            <a:pPr lvl="0"/>
            <a:endParaRPr lang="en-US" noProof="0">
              <a:sym typeface="Montserrat"/>
            </a:endParaRPr>
          </a:p>
          <a:p>
            <a:pPr lvl="0"/>
            <a:r>
              <a:rPr lang="en-AU"/>
              <a:t>As mentioned on the previous slide, we’ll be following up this knowledge-building session with planning support, modelling and coaching. We’ve adopted/tailored modelling and coaching checklists, which are tools that allow coaches and teachers to document observations and feedback during modelling and coaching sessions. We can spend some time now looking at this checklist </a:t>
            </a:r>
            <a:r>
              <a:rPr lang="en-AU" b="1" i="1"/>
              <a:t>(Editing note: Time permitting)</a:t>
            </a:r>
            <a:r>
              <a:rPr lang="en-AU"/>
              <a:t>. </a:t>
            </a:r>
            <a:r>
              <a:rPr lang="en-US">
                <a:sym typeface="Montserrat"/>
              </a:rPr>
              <a:t>It contains core techniques for implementing the practices in this professional learning cycle </a:t>
            </a:r>
            <a:r>
              <a:rPr lang="en-AU" b="1" i="1"/>
              <a:t>(Editing note: Your school may adopt the checklist in its original form and focus on all techniques or edit the checklist to prioritise the techniques most relevant and important for your context)</a:t>
            </a:r>
            <a:r>
              <a:rPr lang="en-AU"/>
              <a:t>.</a:t>
            </a:r>
          </a:p>
        </p:txBody>
      </p:sp>
      <p:sp>
        <p:nvSpPr>
          <p:cNvPr id="1029" name="Google Shape;1029;p35:notes"/>
          <p:cNvSpPr txBox="1">
            <a:spLocks noGrp="1"/>
          </p:cNvSpPr>
          <p:nvPr>
            <p:ph type="sldNum" idx="12"/>
          </p:nvPr>
        </p:nvSpPr>
        <p:spPr/>
        <p:txBody>
          <a:bodyPr/>
          <a:lstStyle/>
          <a:p>
            <a:pPr lvl="0"/>
            <a:fld id="{00000000-1234-1234-1234-123412341234}" type="slidenum">
              <a:rPr lang="en-AU" noProof="0"/>
              <a:pPr lvl="0"/>
              <a:t>33</a:t>
            </a:fld>
            <a:endParaRPr lang="en-AU" noProof="0"/>
          </a:p>
        </p:txBody>
      </p:sp>
      <p:sp>
        <p:nvSpPr>
          <p:cNvPr id="4" name="Slide Image Placeholder 3">
            <a:extLst>
              <a:ext uri="{FF2B5EF4-FFF2-40B4-BE49-F238E27FC236}">
                <a16:creationId xmlns:a16="http://schemas.microsoft.com/office/drawing/2014/main" id="{E8FC82F0-1E2F-6587-B782-BF35143F6F3C}"/>
              </a:ext>
            </a:extLst>
          </p:cNvPr>
          <p:cNvSpPr>
            <a:spLocks noGrp="1" noRot="1" noChangeAspect="1"/>
          </p:cNvSpPr>
          <p:nvPr>
            <p:ph type="sldImg"/>
          </p:nvPr>
        </p:nvSpPr>
        <p:spPr/>
      </p:sp>
    </p:spTree>
    <p:extLst>
      <p:ext uri="{BB962C8B-B14F-4D97-AF65-F5344CB8AC3E}">
        <p14:creationId xmlns:p14="http://schemas.microsoft.com/office/powerpoint/2010/main" val="138327521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5"/>
          </p:nvPr>
        </p:nvSpPr>
        <p:spPr/>
        <p:txBody>
          <a:bodyPr/>
          <a:lstStyle/>
          <a:p>
            <a:pPr lvl="0"/>
            <a:fld id="{B36E7EC0-9BE3-5541-9D76-7DE32A6C9D42}" type="slidenum">
              <a:rPr lang="en-US" noProof="0" smtClean="0"/>
              <a:pPr lvl="0"/>
              <a:t>34</a:t>
            </a:fld>
            <a:endParaRPr lang="en-US" noProof="0"/>
          </a:p>
        </p:txBody>
      </p:sp>
      <p:sp>
        <p:nvSpPr>
          <p:cNvPr id="8" name="Slide Image Placeholder 7">
            <a:extLst>
              <a:ext uri="{FF2B5EF4-FFF2-40B4-BE49-F238E27FC236}">
                <a16:creationId xmlns:a16="http://schemas.microsoft.com/office/drawing/2014/main" id="{0DD85399-A6C1-C71B-F705-C94444C17AC3}"/>
              </a:ext>
            </a:extLst>
          </p:cNvPr>
          <p:cNvSpPr>
            <a:spLocks noGrp="1" noRot="1" noChangeAspect="1"/>
          </p:cNvSpPr>
          <p:nvPr>
            <p:ph type="sldImg"/>
          </p:nvPr>
        </p:nvSpPr>
        <p:spPr/>
      </p:sp>
      <p:sp>
        <p:nvSpPr>
          <p:cNvPr id="9" name="Notes Placeholder 8">
            <a:extLst>
              <a:ext uri="{FF2B5EF4-FFF2-40B4-BE49-F238E27FC236}">
                <a16:creationId xmlns:a16="http://schemas.microsoft.com/office/drawing/2014/main" id="{30EDDE4E-20DF-A99E-FA0A-091089FA7DE0}"/>
              </a:ext>
            </a:extLst>
          </p:cNvPr>
          <p:cNvSpPr>
            <a:spLocks noGrp="1"/>
          </p:cNvSpPr>
          <p:nvPr>
            <p:ph type="body" idx="1"/>
          </p:nvPr>
        </p:nvSpPr>
        <p:spPr/>
        <p:txBody>
          <a:bodyPr/>
          <a:lstStyle/>
          <a:p>
            <a:endParaRPr lang="en-AU"/>
          </a:p>
        </p:txBody>
      </p:sp>
    </p:spTree>
    <p:extLst>
      <p:ext uri="{BB962C8B-B14F-4D97-AF65-F5344CB8AC3E}">
        <p14:creationId xmlns:p14="http://schemas.microsoft.com/office/powerpoint/2010/main" val="6089852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Background info">
    <p:bg>
      <p:bgPr>
        <a:solidFill>
          <a:schemeClr val="accent6"/>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029ACD-5D9F-30C7-E1C8-330A6A194BB9}"/>
              </a:ext>
            </a:extLst>
          </p:cNvPr>
          <p:cNvSpPr>
            <a:spLocks noGrp="1"/>
          </p:cNvSpPr>
          <p:nvPr>
            <p:ph type="title" hasCustomPrompt="1"/>
          </p:nvPr>
        </p:nvSpPr>
        <p:spPr>
          <a:xfrm>
            <a:off x="696000" y="589456"/>
            <a:ext cx="10800000" cy="599501"/>
          </a:xfrm>
          <a:prstGeom prst="roundRect">
            <a:avLst>
              <a:gd name="adj" fmla="val 29930"/>
            </a:avLst>
          </a:prstGeom>
          <a:solidFill>
            <a:schemeClr val="tx2"/>
          </a:solidFill>
        </p:spPr>
        <p:txBody>
          <a:bodyPr lIns="144000" tIns="72000" rIns="144000" bIns="108000">
            <a:noAutofit/>
          </a:bodyPr>
          <a:lstStyle>
            <a:lvl1pPr>
              <a:defRPr sz="2600">
                <a:solidFill>
                  <a:schemeClr val="bg1"/>
                </a:solidFill>
              </a:defRPr>
            </a:lvl1pPr>
          </a:lstStyle>
          <a:p>
            <a:r>
              <a:rPr lang="en-AU" noProof="0" dirty="0"/>
              <a:t>Background information</a:t>
            </a:r>
          </a:p>
        </p:txBody>
      </p:sp>
      <p:sp>
        <p:nvSpPr>
          <p:cNvPr id="7" name="Text Placeholder 6">
            <a:extLst>
              <a:ext uri="{FF2B5EF4-FFF2-40B4-BE49-F238E27FC236}">
                <a16:creationId xmlns:a16="http://schemas.microsoft.com/office/drawing/2014/main" id="{438CE971-36A3-A498-F1D0-F6B70228CB4D}"/>
              </a:ext>
            </a:extLst>
          </p:cNvPr>
          <p:cNvSpPr>
            <a:spLocks noGrp="1"/>
          </p:cNvSpPr>
          <p:nvPr>
            <p:ph type="body" sz="quarter" idx="13"/>
          </p:nvPr>
        </p:nvSpPr>
        <p:spPr>
          <a:xfrm>
            <a:off x="609601" y="1456567"/>
            <a:ext cx="10972800" cy="2106602"/>
          </a:xfrm>
        </p:spPr>
        <p:txBody>
          <a:bodyPr>
            <a:spAutoFit/>
          </a:bodyPr>
          <a:lstStyle>
            <a:lvl1pPr>
              <a:defRPr sz="1400"/>
            </a:lvl1pPr>
            <a:lvl2pPr>
              <a:spcBef>
                <a:spcPts val="1200"/>
              </a:spcBef>
              <a:spcAft>
                <a:spcPts val="0"/>
              </a:spcAft>
              <a:defRPr/>
            </a:lvl2pPr>
          </a:lstStyle>
          <a:p>
            <a:pPr lvl="0"/>
            <a:r>
              <a:rPr lang="en-AU" noProof="0" dirty="0"/>
              <a:t>Click to edit Master text styles</a:t>
            </a:r>
          </a:p>
          <a:p>
            <a:pPr lvl="1"/>
            <a:r>
              <a:rPr lang="en-AU" noProof="0" dirty="0"/>
              <a:t>Second level</a:t>
            </a:r>
          </a:p>
          <a:p>
            <a:pPr lvl="2"/>
            <a:r>
              <a:rPr lang="en-AU" noProof="0" dirty="0"/>
              <a:t>Third level</a:t>
            </a:r>
          </a:p>
          <a:p>
            <a:pPr lvl="3"/>
            <a:r>
              <a:rPr lang="en-AU" noProof="0" dirty="0"/>
              <a:t>Fourth level</a:t>
            </a:r>
          </a:p>
          <a:p>
            <a:pPr lvl="4"/>
            <a:r>
              <a:rPr lang="en-AU" noProof="0" dirty="0"/>
              <a:t>Fifth level</a:t>
            </a:r>
          </a:p>
        </p:txBody>
      </p:sp>
    </p:spTree>
    <p:extLst>
      <p:ext uri="{BB962C8B-B14F-4D97-AF65-F5344CB8AC3E}">
        <p14:creationId xmlns:p14="http://schemas.microsoft.com/office/powerpoint/2010/main" val="769662869"/>
      </p:ext>
    </p:extLst>
  </p:cSld>
  <p:clrMapOvr>
    <a:masterClrMapping/>
  </p:clrMapOvr>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Main title slide">
    <p:bg>
      <p:bgPr>
        <a:solidFill>
          <a:srgbClr val="00305E"/>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EC2686D-B7D5-1503-5B66-534CF9B66E06}"/>
              </a:ext>
            </a:extLst>
          </p:cNvPr>
          <p:cNvSpPr>
            <a:spLocks noGrp="1"/>
          </p:cNvSpPr>
          <p:nvPr>
            <p:ph type="title"/>
          </p:nvPr>
        </p:nvSpPr>
        <p:spPr>
          <a:xfrm>
            <a:off x="609600" y="2355087"/>
            <a:ext cx="10972800" cy="840230"/>
          </a:xfrm>
          <a:prstGeom prst="rect">
            <a:avLst/>
          </a:prstGeom>
        </p:spPr>
        <p:txBody>
          <a:bodyPr vert="horz" lIns="91440" tIns="45720" rIns="91440" bIns="45720" rtlCol="0" anchor="t" anchorCtr="0">
            <a:spAutoFit/>
          </a:bodyPr>
          <a:lstStyle>
            <a:lvl1pPr>
              <a:defRPr sz="5400">
                <a:solidFill>
                  <a:schemeClr val="bg1"/>
                </a:solidFill>
              </a:defRPr>
            </a:lvl1pPr>
          </a:lstStyle>
          <a:p>
            <a:r>
              <a:rPr lang="en-AU" noProof="0" dirty="0"/>
              <a:t>Click to edit Master title style</a:t>
            </a:r>
          </a:p>
        </p:txBody>
      </p:sp>
      <p:sp>
        <p:nvSpPr>
          <p:cNvPr id="7" name="Text Placeholder 6">
            <a:extLst>
              <a:ext uri="{FF2B5EF4-FFF2-40B4-BE49-F238E27FC236}">
                <a16:creationId xmlns:a16="http://schemas.microsoft.com/office/drawing/2014/main" id="{9978B7A5-F1F4-5F73-1AB7-6B385FB22CA9}"/>
              </a:ext>
            </a:extLst>
          </p:cNvPr>
          <p:cNvSpPr>
            <a:spLocks noGrp="1"/>
          </p:cNvSpPr>
          <p:nvPr>
            <p:ph type="body" sz="quarter" idx="13"/>
          </p:nvPr>
        </p:nvSpPr>
        <p:spPr>
          <a:xfrm>
            <a:off x="609600" y="3662684"/>
            <a:ext cx="8458199" cy="673839"/>
          </a:xfrm>
        </p:spPr>
        <p:txBody>
          <a:bodyPr wrap="square">
            <a:spAutoFit/>
          </a:bodyPr>
          <a:lstStyle>
            <a:lvl1pPr>
              <a:defRPr sz="3200">
                <a:solidFill>
                  <a:schemeClr val="bg1"/>
                </a:solidFill>
              </a:defRPr>
            </a:lvl1pPr>
            <a:lvl2pPr>
              <a:spcBef>
                <a:spcPts val="1200"/>
              </a:spcBef>
              <a:spcAft>
                <a:spcPts val="0"/>
              </a:spcAft>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AU" noProof="0" dirty="0"/>
              <a:t>Click to edit Master text styles</a:t>
            </a:r>
          </a:p>
        </p:txBody>
      </p:sp>
    </p:spTree>
    <p:extLst>
      <p:ext uri="{BB962C8B-B14F-4D97-AF65-F5344CB8AC3E}">
        <p14:creationId xmlns:p14="http://schemas.microsoft.com/office/powerpoint/2010/main" val="2228606404"/>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Section break slide">
    <p:bg>
      <p:bgPr>
        <a:solidFill>
          <a:srgbClr val="B25024"/>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D6345CF-E416-874D-3B8A-890FFDE9B701}"/>
              </a:ext>
            </a:extLst>
          </p:cNvPr>
          <p:cNvSpPr/>
          <p:nvPr userDrawn="1"/>
        </p:nvSpPr>
        <p:spPr>
          <a:xfrm>
            <a:off x="0" y="0"/>
            <a:ext cx="12192000" cy="6858000"/>
          </a:xfrm>
          <a:prstGeom prst="rect">
            <a:avLst/>
          </a:prstGeom>
          <a:solidFill>
            <a:srgbClr val="B250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sp>
        <p:nvSpPr>
          <p:cNvPr id="6" name="Title Placeholder 1">
            <a:extLst>
              <a:ext uri="{FF2B5EF4-FFF2-40B4-BE49-F238E27FC236}">
                <a16:creationId xmlns:a16="http://schemas.microsoft.com/office/drawing/2014/main" id="{9BEA6C11-D1A1-E70E-ABDC-6539CAB51A12}"/>
              </a:ext>
            </a:extLst>
          </p:cNvPr>
          <p:cNvSpPr>
            <a:spLocks noGrp="1"/>
          </p:cNvSpPr>
          <p:nvPr>
            <p:ph type="title"/>
          </p:nvPr>
        </p:nvSpPr>
        <p:spPr>
          <a:xfrm>
            <a:off x="609600" y="2520187"/>
            <a:ext cx="5981700" cy="1200329"/>
          </a:xfrm>
          <a:prstGeom prst="rect">
            <a:avLst/>
          </a:prstGeom>
        </p:spPr>
        <p:txBody>
          <a:bodyPr vert="horz" wrap="square" lIns="91440" tIns="45720" rIns="91440" bIns="45720" rtlCol="0" anchor="t" anchorCtr="0">
            <a:spAutoFit/>
          </a:bodyPr>
          <a:lstStyle>
            <a:lvl1pPr>
              <a:lnSpc>
                <a:spcPct val="100000"/>
              </a:lnSpc>
              <a:defRPr sz="3600">
                <a:solidFill>
                  <a:schemeClr val="bg1"/>
                </a:solidFill>
              </a:defRPr>
            </a:lvl1pPr>
          </a:lstStyle>
          <a:p>
            <a:r>
              <a:rPr lang="en-AU" noProof="0" dirty="0"/>
              <a:t>Click to edit Master title style</a:t>
            </a:r>
          </a:p>
        </p:txBody>
      </p:sp>
      <p:sp>
        <p:nvSpPr>
          <p:cNvPr id="8" name="Text Placeholder 6">
            <a:extLst>
              <a:ext uri="{FF2B5EF4-FFF2-40B4-BE49-F238E27FC236}">
                <a16:creationId xmlns:a16="http://schemas.microsoft.com/office/drawing/2014/main" id="{7D76D9BF-2199-182C-594B-4947F08F43C6}"/>
              </a:ext>
            </a:extLst>
          </p:cNvPr>
          <p:cNvSpPr>
            <a:spLocks noGrp="1"/>
          </p:cNvSpPr>
          <p:nvPr>
            <p:ph type="body" sz="quarter" idx="13"/>
          </p:nvPr>
        </p:nvSpPr>
        <p:spPr>
          <a:xfrm>
            <a:off x="609601" y="4013200"/>
            <a:ext cx="5981700" cy="500778"/>
          </a:xfrm>
        </p:spPr>
        <p:txBody>
          <a:bodyPr wrap="square">
            <a:spAutoFit/>
          </a:bodyPr>
          <a:lstStyle>
            <a:lvl1pPr>
              <a:lnSpc>
                <a:spcPct val="120000"/>
              </a:lnSpc>
              <a:spcAft>
                <a:spcPts val="1200"/>
              </a:spcAft>
              <a:defRPr sz="2400">
                <a:solidFill>
                  <a:schemeClr val="bg1"/>
                </a:solidFill>
              </a:defRPr>
            </a:lvl1pPr>
            <a:lvl2pPr>
              <a:spcBef>
                <a:spcPts val="1200"/>
              </a:spcBef>
              <a:spcAft>
                <a:spcPts val="0"/>
              </a:spcAft>
              <a:defRPr>
                <a:solidFill>
                  <a:schemeClr val="bg1"/>
                </a:solidFill>
              </a:defRPr>
            </a:lvl2pPr>
            <a:lvl3pPr>
              <a:defRPr>
                <a:solidFill>
                  <a:schemeClr val="bg1"/>
                </a:solidFill>
              </a:defRPr>
            </a:lvl3pPr>
            <a:lvl4pPr>
              <a:defRPr sz="2400">
                <a:solidFill>
                  <a:schemeClr val="bg1"/>
                </a:solidFill>
              </a:defRPr>
            </a:lvl4pPr>
            <a:lvl5pPr>
              <a:defRPr>
                <a:solidFill>
                  <a:schemeClr val="bg1"/>
                </a:solidFill>
              </a:defRPr>
            </a:lvl5pPr>
          </a:lstStyle>
          <a:p>
            <a:pPr lvl="3"/>
            <a:r>
              <a:rPr lang="en-AU" noProof="0" dirty="0"/>
              <a:t>Click to edit Master text styles</a:t>
            </a:r>
          </a:p>
        </p:txBody>
      </p:sp>
      <p:sp>
        <p:nvSpPr>
          <p:cNvPr id="9" name="Picture Placeholder 4">
            <a:extLst>
              <a:ext uri="{FF2B5EF4-FFF2-40B4-BE49-F238E27FC236}">
                <a16:creationId xmlns:a16="http://schemas.microsoft.com/office/drawing/2014/main" id="{2F39043F-1BF2-9423-250C-9C8192D7D502}"/>
              </a:ext>
            </a:extLst>
          </p:cNvPr>
          <p:cNvSpPr>
            <a:spLocks noGrp="1"/>
          </p:cNvSpPr>
          <p:nvPr>
            <p:ph type="pic" sz="quarter" idx="14"/>
          </p:nvPr>
        </p:nvSpPr>
        <p:spPr>
          <a:xfrm>
            <a:off x="7315200" y="0"/>
            <a:ext cx="4876800" cy="6858000"/>
          </a:xfrm>
        </p:spPr>
        <p:txBody>
          <a:bodyPr/>
          <a:lstStyle/>
          <a:p>
            <a:endParaRPr lang="en-AU" noProof="0" dirty="0"/>
          </a:p>
        </p:txBody>
      </p:sp>
      <p:sp>
        <p:nvSpPr>
          <p:cNvPr id="10" name="Text Placeholder 6">
            <a:extLst>
              <a:ext uri="{FF2B5EF4-FFF2-40B4-BE49-F238E27FC236}">
                <a16:creationId xmlns:a16="http://schemas.microsoft.com/office/drawing/2014/main" id="{84CADAAB-E7DF-F734-670E-30C9684D3773}"/>
              </a:ext>
            </a:extLst>
          </p:cNvPr>
          <p:cNvSpPr>
            <a:spLocks noGrp="1"/>
          </p:cNvSpPr>
          <p:nvPr>
            <p:ph type="body" sz="quarter" idx="15" hasCustomPrompt="1"/>
          </p:nvPr>
        </p:nvSpPr>
        <p:spPr>
          <a:xfrm>
            <a:off x="609600" y="1258242"/>
            <a:ext cx="1080000" cy="1080000"/>
          </a:xfrm>
          <a:prstGeom prst="ellipse">
            <a:avLst/>
          </a:prstGeom>
          <a:noFill/>
          <a:ln w="25400">
            <a:solidFill>
              <a:schemeClr val="bg1"/>
            </a:solidFill>
          </a:ln>
        </p:spPr>
        <p:txBody>
          <a:bodyPr wrap="square" tIns="0" bIns="108000" anchor="ctr" anchorCtr="0">
            <a:noAutofit/>
          </a:bodyPr>
          <a:lstStyle>
            <a:lvl1pPr algn="ctr">
              <a:defRPr sz="5400" b="1">
                <a:solidFill>
                  <a:schemeClr val="bg1"/>
                </a:solidFill>
              </a:defRPr>
            </a:lvl1pPr>
            <a:lvl2pPr>
              <a:spcBef>
                <a:spcPts val="1200"/>
              </a:spcBef>
              <a:spcAft>
                <a:spcPts val="0"/>
              </a:spcAft>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AU" noProof="0" dirty="0"/>
              <a:t>1</a:t>
            </a:r>
          </a:p>
        </p:txBody>
      </p:sp>
      <p:sp>
        <p:nvSpPr>
          <p:cNvPr id="11" name="Text Placeholder 6">
            <a:extLst>
              <a:ext uri="{FF2B5EF4-FFF2-40B4-BE49-F238E27FC236}">
                <a16:creationId xmlns:a16="http://schemas.microsoft.com/office/drawing/2014/main" id="{A141DFC3-2FC0-F3CB-EE4F-0256CF3BCAF4}"/>
              </a:ext>
            </a:extLst>
          </p:cNvPr>
          <p:cNvSpPr>
            <a:spLocks noGrp="1"/>
          </p:cNvSpPr>
          <p:nvPr>
            <p:ph type="body" sz="quarter" idx="16" hasCustomPrompt="1"/>
          </p:nvPr>
        </p:nvSpPr>
        <p:spPr>
          <a:xfrm>
            <a:off x="7552267" y="6182713"/>
            <a:ext cx="4254500" cy="228524"/>
          </a:xfrm>
        </p:spPr>
        <p:txBody>
          <a:bodyPr wrap="square">
            <a:spAutoFit/>
          </a:bodyPr>
          <a:lstStyle>
            <a:lvl1pPr algn="r">
              <a:lnSpc>
                <a:spcPct val="120000"/>
              </a:lnSpc>
              <a:spcAft>
                <a:spcPts val="1200"/>
              </a:spcAft>
              <a:defRPr sz="800">
                <a:solidFill>
                  <a:schemeClr val="bg1"/>
                </a:solidFill>
              </a:defRPr>
            </a:lvl1pPr>
            <a:lvl2pPr>
              <a:spcBef>
                <a:spcPts val="1200"/>
              </a:spcBef>
              <a:spcAft>
                <a:spcPts val="0"/>
              </a:spcAft>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AU" noProof="0" dirty="0"/>
              <a:t>Image: </a:t>
            </a:r>
          </a:p>
        </p:txBody>
      </p:sp>
    </p:spTree>
    <p:extLst>
      <p:ext uri="{BB962C8B-B14F-4D97-AF65-F5344CB8AC3E}">
        <p14:creationId xmlns:p14="http://schemas.microsoft.com/office/powerpoint/2010/main" val="81153151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Content_2" userDrawn="1">
  <p:cSld name="Acknowledgement slide">
    <p:bg>
      <p:bgPr>
        <a:solidFill>
          <a:schemeClr val="accent5"/>
        </a:solidFill>
        <a:effectLst/>
      </p:bgPr>
    </p:bg>
    <p:spTree>
      <p:nvGrpSpPr>
        <p:cNvPr id="1" name="Shape 82"/>
        <p:cNvGrpSpPr/>
        <p:nvPr/>
      </p:nvGrpSpPr>
      <p:grpSpPr>
        <a:xfrm>
          <a:off x="0" y="0"/>
          <a:ext cx="0" cy="0"/>
          <a:chOff x="0" y="0"/>
          <a:chExt cx="0" cy="0"/>
        </a:xfrm>
      </p:grpSpPr>
      <p:sp>
        <p:nvSpPr>
          <p:cNvPr id="2" name="Title Placeholder 1">
            <a:extLst>
              <a:ext uri="{FF2B5EF4-FFF2-40B4-BE49-F238E27FC236}">
                <a16:creationId xmlns:a16="http://schemas.microsoft.com/office/drawing/2014/main" id="{8903078F-1A96-43CA-7BAA-8809FF95A136}"/>
              </a:ext>
            </a:extLst>
          </p:cNvPr>
          <p:cNvSpPr>
            <a:spLocks noGrp="1"/>
          </p:cNvSpPr>
          <p:nvPr>
            <p:ph type="title"/>
          </p:nvPr>
        </p:nvSpPr>
        <p:spPr>
          <a:xfrm>
            <a:off x="609600" y="780287"/>
            <a:ext cx="10972800" cy="535531"/>
          </a:xfrm>
          <a:prstGeom prst="rect">
            <a:avLst/>
          </a:prstGeom>
        </p:spPr>
        <p:txBody>
          <a:bodyPr vert="horz" lIns="91440" tIns="45720" rIns="91440" bIns="45720" rtlCol="0" anchor="t" anchorCtr="0">
            <a:spAutoFit/>
          </a:bodyPr>
          <a:lstStyle/>
          <a:p>
            <a:r>
              <a:rPr lang="en-AU" noProof="0" dirty="0"/>
              <a:t>Click to edit Master title style</a:t>
            </a:r>
          </a:p>
        </p:txBody>
      </p:sp>
      <p:sp>
        <p:nvSpPr>
          <p:cNvPr id="3" name="Text Placeholder 4">
            <a:extLst>
              <a:ext uri="{FF2B5EF4-FFF2-40B4-BE49-F238E27FC236}">
                <a16:creationId xmlns:a16="http://schemas.microsoft.com/office/drawing/2014/main" id="{3723D702-CF48-FC31-5925-02AFD9A0CC1A}"/>
              </a:ext>
            </a:extLst>
          </p:cNvPr>
          <p:cNvSpPr>
            <a:spLocks noGrp="1"/>
          </p:cNvSpPr>
          <p:nvPr>
            <p:ph type="body" sz="quarter" idx="10"/>
          </p:nvPr>
        </p:nvSpPr>
        <p:spPr>
          <a:xfrm>
            <a:off x="1326356" y="1886552"/>
            <a:ext cx="9539288" cy="3859831"/>
          </a:xfrm>
        </p:spPr>
        <p:txBody>
          <a:bodyPr lIns="144000" tIns="144000" rIns="144000" bIns="252000" anchor="ctr" anchorCtr="0"/>
          <a:lstStyle>
            <a:lvl1pPr algn="ctr">
              <a:defRPr sz="2400"/>
            </a:lvl1pPr>
            <a:lvl2pPr algn="ctr">
              <a:defRPr/>
            </a:lvl2pPr>
            <a:lvl3pPr algn="ctr">
              <a:defRPr/>
            </a:lvl3pPr>
            <a:lvl4pPr algn="ctr">
              <a:defRPr/>
            </a:lvl4pPr>
            <a:lvl5pPr algn="ctr">
              <a:defRPr/>
            </a:lvl5pPr>
          </a:lstStyle>
          <a:p>
            <a:pPr lvl="0"/>
            <a:r>
              <a:rPr lang="en-AU" noProof="0" dirty="0"/>
              <a:t>Click to edit Master text styles</a:t>
            </a:r>
          </a:p>
          <a:p>
            <a:pPr lvl="1"/>
            <a:r>
              <a:rPr lang="en-AU" noProof="0" dirty="0"/>
              <a:t>Second level</a:t>
            </a:r>
          </a:p>
          <a:p>
            <a:pPr lvl="2"/>
            <a:r>
              <a:rPr lang="en-AU" noProof="0" dirty="0"/>
              <a:t>Third level</a:t>
            </a:r>
          </a:p>
          <a:p>
            <a:pPr lvl="3"/>
            <a:r>
              <a:rPr lang="en-AU" noProof="0" dirty="0"/>
              <a:t>Fourth level</a:t>
            </a:r>
          </a:p>
          <a:p>
            <a:pPr lvl="4"/>
            <a:r>
              <a:rPr lang="en-AU" noProof="0" dirty="0"/>
              <a:t>Fifth level</a:t>
            </a:r>
          </a:p>
        </p:txBody>
      </p:sp>
    </p:spTree>
    <p:extLst>
      <p:ext uri="{BB962C8B-B14F-4D97-AF65-F5344CB8AC3E}">
        <p14:creationId xmlns:p14="http://schemas.microsoft.com/office/powerpoint/2010/main" val="15381653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OC">
    <p:bg>
      <p:bgPr>
        <a:solidFill>
          <a:schemeClr val="bg1"/>
        </a:solidFill>
        <a:effectLst/>
      </p:bgPr>
    </p:bg>
    <p:spTree>
      <p:nvGrpSpPr>
        <p:cNvPr id="1" name=""/>
        <p:cNvGrpSpPr/>
        <p:nvPr/>
      </p:nvGrpSpPr>
      <p:grpSpPr>
        <a:xfrm>
          <a:off x="0" y="0"/>
          <a:ext cx="0" cy="0"/>
          <a:chOff x="0" y="0"/>
          <a:chExt cx="0" cy="0"/>
        </a:xfrm>
      </p:grpSpPr>
      <p:sp>
        <p:nvSpPr>
          <p:cNvPr id="2" name="Text Placeholder 14">
            <a:extLst>
              <a:ext uri="{FF2B5EF4-FFF2-40B4-BE49-F238E27FC236}">
                <a16:creationId xmlns:a16="http://schemas.microsoft.com/office/drawing/2014/main" id="{EDE83AB2-2A8D-0A0B-5F0D-A60DFAAF6A52}"/>
              </a:ext>
            </a:extLst>
          </p:cNvPr>
          <p:cNvSpPr>
            <a:spLocks noGrp="1"/>
          </p:cNvSpPr>
          <p:nvPr>
            <p:ph type="body" sz="quarter" idx="25" hasCustomPrompt="1"/>
          </p:nvPr>
        </p:nvSpPr>
        <p:spPr>
          <a:xfrm>
            <a:off x="769938" y="3533018"/>
            <a:ext cx="4965700" cy="2257280"/>
          </a:xfrm>
          <a:prstGeom prst="roundRect">
            <a:avLst>
              <a:gd name="adj" fmla="val 14914"/>
            </a:avLst>
          </a:prstGeom>
          <a:noFill/>
          <a:ln w="12700">
            <a:solidFill>
              <a:schemeClr val="accent2"/>
            </a:solidFill>
          </a:ln>
        </p:spPr>
        <p:txBody>
          <a:bodyPr lIns="360000" tIns="720000" rIns="360000" bIns="360000">
            <a:noAutofit/>
          </a:bodyPr>
          <a:lstStyle>
            <a:lvl1pPr>
              <a:defRPr sz="2000">
                <a:solidFill>
                  <a:schemeClr val="tx1"/>
                </a:solidFill>
              </a:defRPr>
            </a:lvl1pPr>
            <a:lvl2pPr>
              <a:defRPr/>
            </a:lvl2pPr>
            <a:lvl3pPr>
              <a:defRPr/>
            </a:lvl3pPr>
            <a:lvl4pPr>
              <a:defRPr/>
            </a:lvl4pPr>
            <a:lvl8pPr>
              <a:buAutoNum type="alphaLcParenR"/>
              <a:defRPr/>
            </a:lvl8pPr>
          </a:lstStyle>
          <a:p>
            <a:pPr lvl="0"/>
            <a:r>
              <a:rPr lang="en-AU" noProof="0" dirty="0"/>
              <a:t>Body text</a:t>
            </a:r>
          </a:p>
        </p:txBody>
      </p:sp>
      <p:sp>
        <p:nvSpPr>
          <p:cNvPr id="3" name="Text Placeholder 14">
            <a:extLst>
              <a:ext uri="{FF2B5EF4-FFF2-40B4-BE49-F238E27FC236}">
                <a16:creationId xmlns:a16="http://schemas.microsoft.com/office/drawing/2014/main" id="{D8C0076C-053C-F016-B0A7-18860C502E50}"/>
              </a:ext>
            </a:extLst>
          </p:cNvPr>
          <p:cNvSpPr>
            <a:spLocks noGrp="1"/>
          </p:cNvSpPr>
          <p:nvPr>
            <p:ph type="body" sz="quarter" idx="27" hasCustomPrompt="1"/>
          </p:nvPr>
        </p:nvSpPr>
        <p:spPr>
          <a:xfrm>
            <a:off x="6456364" y="3533018"/>
            <a:ext cx="4965700" cy="2257280"/>
          </a:xfrm>
          <a:prstGeom prst="roundRect">
            <a:avLst>
              <a:gd name="adj" fmla="val 14914"/>
            </a:avLst>
          </a:prstGeom>
          <a:noFill/>
          <a:ln w="12700">
            <a:solidFill>
              <a:schemeClr val="accent3"/>
            </a:solidFill>
          </a:ln>
        </p:spPr>
        <p:txBody>
          <a:bodyPr lIns="360000" tIns="720000" rIns="360000" bIns="360000">
            <a:noAutofit/>
          </a:bodyPr>
          <a:lstStyle>
            <a:lvl1pPr>
              <a:defRPr sz="2000">
                <a:solidFill>
                  <a:schemeClr val="tx1"/>
                </a:solidFill>
              </a:defRPr>
            </a:lvl1pPr>
            <a:lvl2pPr>
              <a:defRPr/>
            </a:lvl2pPr>
            <a:lvl3pPr>
              <a:defRPr/>
            </a:lvl3pPr>
            <a:lvl4pPr>
              <a:defRPr/>
            </a:lvl4pPr>
            <a:lvl8pPr>
              <a:buAutoNum type="alphaLcParenR"/>
              <a:defRPr/>
            </a:lvl8pPr>
          </a:lstStyle>
          <a:p>
            <a:pPr lvl="0"/>
            <a:r>
              <a:rPr lang="en-AU" noProof="0" dirty="0"/>
              <a:t>Body text</a:t>
            </a:r>
          </a:p>
        </p:txBody>
      </p:sp>
      <p:sp>
        <p:nvSpPr>
          <p:cNvPr id="4" name="Title 1">
            <a:extLst>
              <a:ext uri="{FF2B5EF4-FFF2-40B4-BE49-F238E27FC236}">
                <a16:creationId xmlns:a16="http://schemas.microsoft.com/office/drawing/2014/main" id="{4DB8C832-4F5D-47A9-F744-157844E2FEFD}"/>
              </a:ext>
            </a:extLst>
          </p:cNvPr>
          <p:cNvSpPr>
            <a:spLocks noGrp="1"/>
          </p:cNvSpPr>
          <p:nvPr>
            <p:ph type="title" hasCustomPrompt="1"/>
          </p:nvPr>
        </p:nvSpPr>
        <p:spPr>
          <a:xfrm>
            <a:off x="609600" y="780287"/>
            <a:ext cx="10972800" cy="535531"/>
          </a:xfrm>
          <a:prstGeom prst="rect">
            <a:avLst/>
          </a:prstGeom>
        </p:spPr>
        <p:txBody>
          <a:bodyPr>
            <a:spAutoFit/>
          </a:bodyPr>
          <a:lstStyle>
            <a:lvl1pPr>
              <a:defRPr/>
            </a:lvl1pPr>
          </a:lstStyle>
          <a:p>
            <a:r>
              <a:rPr lang="en-AU" noProof="0" dirty="0"/>
              <a:t>Click to edit Heading level 1</a:t>
            </a:r>
          </a:p>
        </p:txBody>
      </p:sp>
      <p:sp>
        <p:nvSpPr>
          <p:cNvPr id="5" name="Text Placeholder 14">
            <a:extLst>
              <a:ext uri="{FF2B5EF4-FFF2-40B4-BE49-F238E27FC236}">
                <a16:creationId xmlns:a16="http://schemas.microsoft.com/office/drawing/2014/main" id="{5DE75F04-F49E-0ADE-A995-6A99665B2E6C}"/>
              </a:ext>
            </a:extLst>
          </p:cNvPr>
          <p:cNvSpPr>
            <a:spLocks noGrp="1"/>
          </p:cNvSpPr>
          <p:nvPr>
            <p:ph type="body" sz="quarter" idx="23" hasCustomPrompt="1"/>
          </p:nvPr>
        </p:nvSpPr>
        <p:spPr>
          <a:xfrm>
            <a:off x="609600" y="1582838"/>
            <a:ext cx="10972800" cy="383054"/>
          </a:xfrm>
          <a:prstGeom prst="rect">
            <a:avLst/>
          </a:prstGeom>
        </p:spPr>
        <p:txBody>
          <a:bodyPr>
            <a:spAutoFit/>
          </a:bodyPr>
          <a:lstStyle>
            <a:lvl1pPr>
              <a:defRPr/>
            </a:lvl1pPr>
            <a:lvl2pPr>
              <a:defRPr/>
            </a:lvl2pPr>
            <a:lvl3pPr>
              <a:defRPr/>
            </a:lvl3pPr>
            <a:lvl4pPr>
              <a:defRPr/>
            </a:lvl4pPr>
            <a:lvl8pPr>
              <a:buAutoNum type="alphaLcParenR"/>
              <a:defRPr/>
            </a:lvl8pPr>
          </a:lstStyle>
          <a:p>
            <a:pPr lvl="0"/>
            <a:r>
              <a:rPr lang="en-AU" noProof="0" dirty="0"/>
              <a:t>Body text</a:t>
            </a:r>
          </a:p>
        </p:txBody>
      </p:sp>
      <p:sp>
        <p:nvSpPr>
          <p:cNvPr id="6" name="Text Placeholder 14">
            <a:extLst>
              <a:ext uri="{FF2B5EF4-FFF2-40B4-BE49-F238E27FC236}">
                <a16:creationId xmlns:a16="http://schemas.microsoft.com/office/drawing/2014/main" id="{1EA019FD-D411-6078-A231-2A0E77FF6AE3}"/>
              </a:ext>
            </a:extLst>
          </p:cNvPr>
          <p:cNvSpPr>
            <a:spLocks noGrp="1"/>
          </p:cNvSpPr>
          <p:nvPr>
            <p:ph type="body" sz="quarter" idx="24" hasCustomPrompt="1"/>
          </p:nvPr>
        </p:nvSpPr>
        <p:spPr>
          <a:xfrm>
            <a:off x="1236346" y="2615952"/>
            <a:ext cx="1236559" cy="1233458"/>
          </a:xfrm>
          <a:prstGeom prst="ellipse">
            <a:avLst/>
          </a:prstGeom>
          <a:solidFill>
            <a:schemeClr val="accent2"/>
          </a:solidFill>
        </p:spPr>
        <p:txBody>
          <a:bodyPr wrap="square" tIns="0" bIns="144000" anchor="ctr" anchorCtr="0">
            <a:noAutofit/>
          </a:bodyPr>
          <a:lstStyle>
            <a:lvl1pPr algn="ctr">
              <a:defRPr sz="6000" b="1">
                <a:solidFill>
                  <a:schemeClr val="bg1"/>
                </a:solidFill>
              </a:defRPr>
            </a:lvl1pPr>
            <a:lvl2pPr>
              <a:defRPr/>
            </a:lvl2pPr>
            <a:lvl3pPr>
              <a:defRPr/>
            </a:lvl3pPr>
            <a:lvl4pPr>
              <a:defRPr/>
            </a:lvl4pPr>
            <a:lvl8pPr>
              <a:buAutoNum type="alphaLcParenR"/>
              <a:defRPr/>
            </a:lvl8pPr>
          </a:lstStyle>
          <a:p>
            <a:pPr lvl="0"/>
            <a:r>
              <a:rPr lang="en-AU" noProof="0" dirty="0"/>
              <a:t>1</a:t>
            </a:r>
          </a:p>
        </p:txBody>
      </p:sp>
      <p:sp>
        <p:nvSpPr>
          <p:cNvPr id="7" name="Text Placeholder 14">
            <a:extLst>
              <a:ext uri="{FF2B5EF4-FFF2-40B4-BE49-F238E27FC236}">
                <a16:creationId xmlns:a16="http://schemas.microsoft.com/office/drawing/2014/main" id="{8216AAC4-92CE-77E1-49F3-282621FB6BFB}"/>
              </a:ext>
            </a:extLst>
          </p:cNvPr>
          <p:cNvSpPr>
            <a:spLocks noGrp="1"/>
          </p:cNvSpPr>
          <p:nvPr>
            <p:ph type="body" sz="quarter" idx="26" hasCustomPrompt="1"/>
          </p:nvPr>
        </p:nvSpPr>
        <p:spPr>
          <a:xfrm>
            <a:off x="6922772" y="2615952"/>
            <a:ext cx="1236559" cy="1233458"/>
          </a:xfrm>
          <a:prstGeom prst="ellipse">
            <a:avLst/>
          </a:prstGeom>
          <a:solidFill>
            <a:schemeClr val="accent3"/>
          </a:solidFill>
        </p:spPr>
        <p:txBody>
          <a:bodyPr wrap="square" tIns="0" bIns="144000" anchor="ctr" anchorCtr="0">
            <a:noAutofit/>
          </a:bodyPr>
          <a:lstStyle>
            <a:lvl1pPr algn="ctr">
              <a:defRPr sz="6000" b="1">
                <a:solidFill>
                  <a:schemeClr val="bg1"/>
                </a:solidFill>
              </a:defRPr>
            </a:lvl1pPr>
            <a:lvl2pPr>
              <a:defRPr/>
            </a:lvl2pPr>
            <a:lvl3pPr>
              <a:defRPr/>
            </a:lvl3pPr>
            <a:lvl4pPr>
              <a:defRPr/>
            </a:lvl4pPr>
            <a:lvl8pPr>
              <a:buAutoNum type="alphaLcParenR"/>
              <a:defRPr/>
            </a:lvl8pPr>
          </a:lstStyle>
          <a:p>
            <a:pPr lvl="0"/>
            <a:r>
              <a:rPr lang="en-AU" noProof="0" dirty="0"/>
              <a:t>2</a:t>
            </a:r>
          </a:p>
        </p:txBody>
      </p:sp>
    </p:spTree>
    <p:extLst>
      <p:ext uri="{BB962C8B-B14F-4D97-AF65-F5344CB8AC3E}">
        <p14:creationId xmlns:p14="http://schemas.microsoft.com/office/powerpoint/2010/main" val="32775963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 content">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9DEAF9-BD45-3583-AD6D-14AC9FDCAD5C}"/>
              </a:ext>
            </a:extLst>
          </p:cNvPr>
          <p:cNvSpPr>
            <a:spLocks noGrp="1"/>
          </p:cNvSpPr>
          <p:nvPr>
            <p:ph type="title" hasCustomPrompt="1"/>
          </p:nvPr>
        </p:nvSpPr>
        <p:spPr>
          <a:xfrm>
            <a:off x="609600" y="780287"/>
            <a:ext cx="10972800" cy="535531"/>
          </a:xfrm>
          <a:prstGeom prst="rect">
            <a:avLst/>
          </a:prstGeom>
        </p:spPr>
        <p:txBody>
          <a:bodyPr>
            <a:spAutoFit/>
          </a:bodyPr>
          <a:lstStyle>
            <a:lvl1pPr>
              <a:defRPr/>
            </a:lvl1pPr>
          </a:lstStyle>
          <a:p>
            <a:r>
              <a:rPr lang="en-AU" noProof="0" dirty="0"/>
              <a:t>Click to edit Heading level 1</a:t>
            </a:r>
          </a:p>
        </p:txBody>
      </p:sp>
      <p:sp>
        <p:nvSpPr>
          <p:cNvPr id="3" name="Text Placeholder 14">
            <a:extLst>
              <a:ext uri="{FF2B5EF4-FFF2-40B4-BE49-F238E27FC236}">
                <a16:creationId xmlns:a16="http://schemas.microsoft.com/office/drawing/2014/main" id="{1C9567D2-8016-78D8-8096-70BCA3FB5218}"/>
              </a:ext>
            </a:extLst>
          </p:cNvPr>
          <p:cNvSpPr>
            <a:spLocks noGrp="1"/>
          </p:cNvSpPr>
          <p:nvPr>
            <p:ph type="body" sz="quarter" idx="23" hasCustomPrompt="1"/>
          </p:nvPr>
        </p:nvSpPr>
        <p:spPr>
          <a:xfrm>
            <a:off x="609600" y="1849830"/>
            <a:ext cx="10972800" cy="4405312"/>
          </a:xfrm>
          <a:prstGeom prst="rect">
            <a:avLst/>
          </a:prstGeom>
        </p:spPr>
        <p:txBody>
          <a:bodyPr/>
          <a:lstStyle>
            <a:lvl1pPr>
              <a:defRPr/>
            </a:lvl1pPr>
            <a:lvl2pPr>
              <a:defRPr/>
            </a:lvl2pPr>
            <a:lvl3pPr>
              <a:defRPr/>
            </a:lvl3pPr>
            <a:lvl4pPr>
              <a:defRPr/>
            </a:lvl4pPr>
            <a:lvl8pPr>
              <a:buAutoNum type="alphaLcParenR"/>
              <a:defRPr/>
            </a:lvl8pPr>
          </a:lstStyle>
          <a:p>
            <a:pPr lvl="0"/>
            <a:r>
              <a:rPr lang="en-AU" noProof="0" dirty="0"/>
              <a:t>Use indents for body text, H2, H3, bullet and list styles. See How to use this template for more details.</a:t>
            </a:r>
          </a:p>
          <a:p>
            <a:pPr lvl="0"/>
            <a:r>
              <a:rPr lang="en-AU" noProof="0" dirty="0"/>
              <a:t>Normal body text (no indent)</a:t>
            </a:r>
          </a:p>
          <a:p>
            <a:pPr lvl="1"/>
            <a:r>
              <a:rPr lang="en-AU" noProof="0" dirty="0"/>
              <a:t>H2 (indent x1)</a:t>
            </a:r>
          </a:p>
          <a:p>
            <a:pPr lvl="2"/>
            <a:r>
              <a:rPr lang="en-AU" noProof="0" dirty="0"/>
              <a:t>H3 (indent x2)</a:t>
            </a:r>
          </a:p>
          <a:p>
            <a:pPr lvl="3"/>
            <a:r>
              <a:rPr lang="en-AU" noProof="0" dirty="0"/>
              <a:t>Bullet L1 (indent x3)</a:t>
            </a:r>
          </a:p>
          <a:p>
            <a:pPr lvl="4"/>
            <a:r>
              <a:rPr lang="en-AU" noProof="0" dirty="0"/>
              <a:t>Bullet L2 (indent x4)</a:t>
            </a:r>
          </a:p>
          <a:p>
            <a:pPr lvl="5"/>
            <a:r>
              <a:rPr lang="en-AU" noProof="0" dirty="0"/>
              <a:t>Bullet L3 (indent x5)</a:t>
            </a:r>
          </a:p>
          <a:p>
            <a:pPr lvl="6"/>
            <a:r>
              <a:rPr lang="en-AU" noProof="0" dirty="0"/>
              <a:t>List L1 (indent x6)</a:t>
            </a:r>
          </a:p>
          <a:p>
            <a:pPr lvl="7"/>
            <a:r>
              <a:rPr lang="en-AU" noProof="0" dirty="0"/>
              <a:t>List L2 (indent x7)</a:t>
            </a:r>
          </a:p>
          <a:p>
            <a:pPr lvl="8"/>
            <a:r>
              <a:rPr lang="en-AU" noProof="0" dirty="0"/>
              <a:t>List L3 (indent x8)</a:t>
            </a:r>
          </a:p>
        </p:txBody>
      </p:sp>
    </p:spTree>
    <p:extLst>
      <p:ext uri="{BB962C8B-B14F-4D97-AF65-F5344CB8AC3E}">
        <p14:creationId xmlns:p14="http://schemas.microsoft.com/office/powerpoint/2010/main" val="17400260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3_Custom Layout">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D0DCE3-1A3B-405E-70E5-39EA56063E99}"/>
              </a:ext>
            </a:extLst>
          </p:cNvPr>
          <p:cNvSpPr>
            <a:spLocks noGrp="1"/>
          </p:cNvSpPr>
          <p:nvPr>
            <p:ph type="title" hasCustomPrompt="1"/>
          </p:nvPr>
        </p:nvSpPr>
        <p:spPr>
          <a:xfrm>
            <a:off x="609600" y="780287"/>
            <a:ext cx="10972800" cy="535531"/>
          </a:xfrm>
          <a:prstGeom prst="rect">
            <a:avLst/>
          </a:prstGeom>
        </p:spPr>
        <p:txBody>
          <a:bodyPr>
            <a:spAutoFit/>
          </a:bodyPr>
          <a:lstStyle>
            <a:lvl1pPr>
              <a:defRPr/>
            </a:lvl1pPr>
          </a:lstStyle>
          <a:p>
            <a:r>
              <a:rPr lang="en-AU" noProof="0" dirty="0"/>
              <a:t>Click to edit Heading level 1</a:t>
            </a:r>
          </a:p>
        </p:txBody>
      </p:sp>
      <p:sp>
        <p:nvSpPr>
          <p:cNvPr id="3" name="Text Placeholder 14">
            <a:extLst>
              <a:ext uri="{FF2B5EF4-FFF2-40B4-BE49-F238E27FC236}">
                <a16:creationId xmlns:a16="http://schemas.microsoft.com/office/drawing/2014/main" id="{90B424A9-70C8-F90D-9138-8073CFCEF771}"/>
              </a:ext>
            </a:extLst>
          </p:cNvPr>
          <p:cNvSpPr>
            <a:spLocks noGrp="1"/>
          </p:cNvSpPr>
          <p:nvPr>
            <p:ph type="body" sz="quarter" idx="23" hasCustomPrompt="1"/>
          </p:nvPr>
        </p:nvSpPr>
        <p:spPr>
          <a:xfrm>
            <a:off x="609600" y="1854200"/>
            <a:ext cx="10972800" cy="4187172"/>
          </a:xfrm>
          <a:prstGeom prst="rect">
            <a:avLst/>
          </a:prstGeom>
        </p:spPr>
        <p:txBody>
          <a:bodyPr>
            <a:spAutoFit/>
          </a:bodyPr>
          <a:lstStyle>
            <a:lvl1pPr>
              <a:defRPr/>
            </a:lvl1pPr>
            <a:lvl2pPr>
              <a:defRPr/>
            </a:lvl2pPr>
            <a:lvl3pPr>
              <a:defRPr/>
            </a:lvl3pPr>
            <a:lvl4pPr>
              <a:defRPr/>
            </a:lvl4pPr>
            <a:lvl8pPr>
              <a:buAutoNum type="alphaLcParenR"/>
              <a:defRPr/>
            </a:lvl8pPr>
          </a:lstStyle>
          <a:p>
            <a:pPr lvl="0"/>
            <a:r>
              <a:rPr lang="en-AU" noProof="0" dirty="0"/>
              <a:t>Use indents for body text, H2, H3, bullet and list styles. See How to use this template for more details.</a:t>
            </a:r>
          </a:p>
          <a:p>
            <a:pPr lvl="0"/>
            <a:r>
              <a:rPr lang="en-AU" noProof="0" dirty="0"/>
              <a:t>Normal body text (no indent)</a:t>
            </a:r>
          </a:p>
          <a:p>
            <a:pPr lvl="1"/>
            <a:r>
              <a:rPr lang="en-AU" noProof="0" dirty="0"/>
              <a:t>H2 (indent x1)</a:t>
            </a:r>
          </a:p>
          <a:p>
            <a:pPr lvl="2"/>
            <a:r>
              <a:rPr lang="en-AU" noProof="0" dirty="0"/>
              <a:t>H3 (indent x2)</a:t>
            </a:r>
          </a:p>
          <a:p>
            <a:pPr lvl="3"/>
            <a:r>
              <a:rPr lang="en-AU" noProof="0" dirty="0"/>
              <a:t>Bullet L1 (indent x3)</a:t>
            </a:r>
          </a:p>
          <a:p>
            <a:pPr lvl="4"/>
            <a:r>
              <a:rPr lang="en-AU" noProof="0" dirty="0"/>
              <a:t>Bullet L2 (indent x4)</a:t>
            </a:r>
          </a:p>
          <a:p>
            <a:pPr lvl="5"/>
            <a:r>
              <a:rPr lang="en-AU" noProof="0" dirty="0"/>
              <a:t>Bullet L3 (indent x5)</a:t>
            </a:r>
          </a:p>
          <a:p>
            <a:pPr lvl="6"/>
            <a:r>
              <a:rPr lang="en-AU" noProof="0" dirty="0"/>
              <a:t>List L1 (indent x6)</a:t>
            </a:r>
          </a:p>
          <a:p>
            <a:pPr lvl="7"/>
            <a:r>
              <a:rPr lang="en-AU" noProof="0" dirty="0"/>
              <a:t>List L2 (indent x7)</a:t>
            </a:r>
          </a:p>
          <a:p>
            <a:pPr lvl="8"/>
            <a:r>
              <a:rPr lang="en-AU" noProof="0" dirty="0"/>
              <a:t>List L3 (indent x8)</a:t>
            </a:r>
          </a:p>
        </p:txBody>
      </p:sp>
      <p:sp>
        <p:nvSpPr>
          <p:cNvPr id="4" name="Text Placeholder 4">
            <a:extLst>
              <a:ext uri="{FF2B5EF4-FFF2-40B4-BE49-F238E27FC236}">
                <a16:creationId xmlns:a16="http://schemas.microsoft.com/office/drawing/2014/main" id="{2A881E4B-9465-46E6-0AE0-837319F94118}"/>
              </a:ext>
            </a:extLst>
          </p:cNvPr>
          <p:cNvSpPr>
            <a:spLocks noGrp="1"/>
          </p:cNvSpPr>
          <p:nvPr>
            <p:ph type="body" sz="quarter" idx="24" hasCustomPrompt="1"/>
          </p:nvPr>
        </p:nvSpPr>
        <p:spPr>
          <a:xfrm>
            <a:off x="714375" y="0"/>
            <a:ext cx="3476625" cy="473235"/>
          </a:xfrm>
          <a:prstGeom prst="round2SameRect">
            <a:avLst>
              <a:gd name="adj1" fmla="val 0"/>
              <a:gd name="adj2" fmla="val 33993"/>
            </a:avLst>
          </a:prstGeom>
          <a:solidFill>
            <a:schemeClr val="bg1">
              <a:lumMod val="85000"/>
            </a:schemeClr>
          </a:solidFill>
        </p:spPr>
        <p:txBody>
          <a:bodyPr lIns="144000" tIns="72000" bIns="72000">
            <a:noAutofit/>
          </a:bodyPr>
          <a:lstStyle>
            <a:lvl1pPr>
              <a:defRPr b="0">
                <a:solidFill>
                  <a:schemeClr val="tx2"/>
                </a:solidFill>
              </a:defRPr>
            </a:lvl1pPr>
          </a:lstStyle>
          <a:p>
            <a:pPr lvl="0"/>
            <a:r>
              <a:rPr lang="en-AU" noProof="0" dirty="0"/>
              <a:t>Label</a:t>
            </a:r>
          </a:p>
        </p:txBody>
      </p:sp>
    </p:spTree>
    <p:extLst>
      <p:ext uri="{BB962C8B-B14F-4D97-AF65-F5344CB8AC3E}">
        <p14:creationId xmlns:p14="http://schemas.microsoft.com/office/powerpoint/2010/main" val="27747817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4_Custom Layout">
    <p:bg>
      <p:bgPr>
        <a:solidFill>
          <a:schemeClr val="bg1"/>
        </a:solidFill>
        <a:effectLst/>
      </p:bgPr>
    </p:bg>
    <p:spTree>
      <p:nvGrpSpPr>
        <p:cNvPr id="1" name=""/>
        <p:cNvGrpSpPr/>
        <p:nvPr/>
      </p:nvGrpSpPr>
      <p:grpSpPr>
        <a:xfrm>
          <a:off x="0" y="0"/>
          <a:ext cx="0" cy="0"/>
          <a:chOff x="0" y="0"/>
          <a:chExt cx="0" cy="0"/>
        </a:xfrm>
      </p:grpSpPr>
      <p:sp>
        <p:nvSpPr>
          <p:cNvPr id="4" name="Text Placeholder 4">
            <a:extLst>
              <a:ext uri="{FF2B5EF4-FFF2-40B4-BE49-F238E27FC236}">
                <a16:creationId xmlns:a16="http://schemas.microsoft.com/office/drawing/2014/main" id="{2A881E4B-9465-46E6-0AE0-837319F94118}"/>
              </a:ext>
            </a:extLst>
          </p:cNvPr>
          <p:cNvSpPr>
            <a:spLocks noGrp="1"/>
          </p:cNvSpPr>
          <p:nvPr>
            <p:ph type="body" sz="quarter" idx="24" hasCustomPrompt="1"/>
          </p:nvPr>
        </p:nvSpPr>
        <p:spPr>
          <a:xfrm>
            <a:off x="714375" y="0"/>
            <a:ext cx="3476625" cy="473235"/>
          </a:xfrm>
          <a:prstGeom prst="round2SameRect">
            <a:avLst>
              <a:gd name="adj1" fmla="val 0"/>
              <a:gd name="adj2" fmla="val 33993"/>
            </a:avLst>
          </a:prstGeom>
          <a:solidFill>
            <a:schemeClr val="bg1">
              <a:lumMod val="85000"/>
            </a:schemeClr>
          </a:solidFill>
        </p:spPr>
        <p:txBody>
          <a:bodyPr lIns="144000" tIns="72000" bIns="72000">
            <a:noAutofit/>
          </a:bodyPr>
          <a:lstStyle>
            <a:lvl1pPr>
              <a:defRPr b="0">
                <a:solidFill>
                  <a:schemeClr val="tx2"/>
                </a:solidFill>
              </a:defRPr>
            </a:lvl1pPr>
          </a:lstStyle>
          <a:p>
            <a:pPr lvl="0"/>
            <a:r>
              <a:rPr lang="en-AU" noProof="0" dirty="0"/>
              <a:t>Label</a:t>
            </a:r>
          </a:p>
        </p:txBody>
      </p:sp>
      <p:sp>
        <p:nvSpPr>
          <p:cNvPr id="5" name="Title 1">
            <a:extLst>
              <a:ext uri="{FF2B5EF4-FFF2-40B4-BE49-F238E27FC236}">
                <a16:creationId xmlns:a16="http://schemas.microsoft.com/office/drawing/2014/main" id="{B059B383-2D45-05E2-D001-51678C4C4CB6}"/>
              </a:ext>
            </a:extLst>
          </p:cNvPr>
          <p:cNvSpPr>
            <a:spLocks noGrp="1"/>
          </p:cNvSpPr>
          <p:nvPr>
            <p:ph type="title" hasCustomPrompt="1"/>
          </p:nvPr>
        </p:nvSpPr>
        <p:spPr>
          <a:xfrm>
            <a:off x="1199736" y="1135652"/>
            <a:ext cx="1962563" cy="523220"/>
          </a:xfrm>
          <a:prstGeom prst="rect">
            <a:avLst/>
          </a:prstGeom>
        </p:spPr>
        <p:txBody>
          <a:bodyPr wrap="square">
            <a:spAutoFit/>
          </a:bodyPr>
          <a:lstStyle>
            <a:lvl1pPr>
              <a:lnSpc>
                <a:spcPct val="100000"/>
              </a:lnSpc>
              <a:defRPr sz="2800">
                <a:solidFill>
                  <a:schemeClr val="accent1"/>
                </a:solidFill>
              </a:defRPr>
            </a:lvl1pPr>
          </a:lstStyle>
          <a:p>
            <a:r>
              <a:rPr lang="en-AU" noProof="0" dirty="0"/>
              <a:t>What it is</a:t>
            </a:r>
          </a:p>
        </p:txBody>
      </p:sp>
      <p:sp>
        <p:nvSpPr>
          <p:cNvPr id="6" name="Text Placeholder 14">
            <a:extLst>
              <a:ext uri="{FF2B5EF4-FFF2-40B4-BE49-F238E27FC236}">
                <a16:creationId xmlns:a16="http://schemas.microsoft.com/office/drawing/2014/main" id="{9BF4BE27-E09B-4627-3E14-4CB2B6A81205}"/>
              </a:ext>
            </a:extLst>
          </p:cNvPr>
          <p:cNvSpPr>
            <a:spLocks noGrp="1"/>
          </p:cNvSpPr>
          <p:nvPr>
            <p:ph type="body" sz="quarter" idx="23" hasCustomPrompt="1"/>
          </p:nvPr>
        </p:nvSpPr>
        <p:spPr>
          <a:xfrm>
            <a:off x="1199735" y="1885398"/>
            <a:ext cx="4794661" cy="4376760"/>
          </a:xfrm>
          <a:prstGeom prst="rect">
            <a:avLst/>
          </a:prstGeom>
        </p:spPr>
        <p:txBody>
          <a:bodyPr wrap="square">
            <a:normAutofit/>
          </a:bodyPr>
          <a:lstStyle>
            <a:lvl1pPr>
              <a:spcAft>
                <a:spcPts val="1800"/>
              </a:spcAft>
              <a:defRPr/>
            </a:lvl1pPr>
            <a:lvl2pPr>
              <a:defRPr/>
            </a:lvl2pPr>
            <a:lvl3pPr>
              <a:defRPr/>
            </a:lvl3pPr>
            <a:lvl4pPr>
              <a:defRPr/>
            </a:lvl4pPr>
            <a:lvl8pPr>
              <a:buAutoNum type="alphaLcParenR"/>
              <a:defRPr/>
            </a:lvl8pPr>
          </a:lstStyle>
          <a:p>
            <a:pPr lvl="0"/>
            <a:r>
              <a:rPr lang="en-AU" noProof="0" dirty="0"/>
              <a:t>Use indents for body text, H2, H3, bullet and list styles. See How to use this template for more details.</a:t>
            </a:r>
          </a:p>
          <a:p>
            <a:pPr lvl="0"/>
            <a:r>
              <a:rPr lang="en-AU" noProof="0" dirty="0"/>
              <a:t>Normal body text (no indent)</a:t>
            </a:r>
          </a:p>
          <a:p>
            <a:pPr lvl="1"/>
            <a:r>
              <a:rPr lang="en-AU" noProof="0" dirty="0"/>
              <a:t>H2 (indent x1)</a:t>
            </a:r>
          </a:p>
          <a:p>
            <a:pPr lvl="2"/>
            <a:r>
              <a:rPr lang="en-AU" noProof="0" dirty="0"/>
              <a:t>H3 (indent x2)</a:t>
            </a:r>
          </a:p>
          <a:p>
            <a:pPr lvl="3"/>
            <a:r>
              <a:rPr lang="en-AU" noProof="0" dirty="0"/>
              <a:t>Bullet L1 (indent x3)</a:t>
            </a:r>
          </a:p>
          <a:p>
            <a:pPr lvl="4"/>
            <a:r>
              <a:rPr lang="en-AU" noProof="0" dirty="0"/>
              <a:t>Bullet L2 (indent x4)</a:t>
            </a:r>
          </a:p>
          <a:p>
            <a:pPr lvl="5"/>
            <a:r>
              <a:rPr lang="en-AU" noProof="0" dirty="0"/>
              <a:t>Bullet L3 (indent x5)</a:t>
            </a:r>
          </a:p>
          <a:p>
            <a:pPr lvl="6"/>
            <a:r>
              <a:rPr lang="en-AU" noProof="0" dirty="0"/>
              <a:t>List L1 (indent x6)</a:t>
            </a:r>
          </a:p>
          <a:p>
            <a:pPr lvl="7"/>
            <a:r>
              <a:rPr lang="en-AU" noProof="0" dirty="0"/>
              <a:t>List L2 (indent x7)</a:t>
            </a:r>
          </a:p>
          <a:p>
            <a:pPr lvl="8"/>
            <a:r>
              <a:rPr lang="en-AU" noProof="0" dirty="0"/>
              <a:t>List L3 (indent x8)</a:t>
            </a:r>
          </a:p>
        </p:txBody>
      </p:sp>
      <p:sp>
        <p:nvSpPr>
          <p:cNvPr id="7" name="Text Placeholder 14">
            <a:extLst>
              <a:ext uri="{FF2B5EF4-FFF2-40B4-BE49-F238E27FC236}">
                <a16:creationId xmlns:a16="http://schemas.microsoft.com/office/drawing/2014/main" id="{9D80429A-46F0-6688-44C9-AE72311AD5D4}"/>
              </a:ext>
            </a:extLst>
          </p:cNvPr>
          <p:cNvSpPr>
            <a:spLocks noGrp="1"/>
          </p:cNvSpPr>
          <p:nvPr>
            <p:ph type="body" sz="quarter" idx="25" hasCustomPrompt="1"/>
          </p:nvPr>
        </p:nvSpPr>
        <p:spPr>
          <a:xfrm>
            <a:off x="6956015" y="1885398"/>
            <a:ext cx="4549128" cy="4376760"/>
          </a:xfrm>
          <a:prstGeom prst="rect">
            <a:avLst/>
          </a:prstGeom>
        </p:spPr>
        <p:txBody>
          <a:bodyPr wrap="square">
            <a:normAutofit/>
          </a:bodyPr>
          <a:lstStyle>
            <a:lvl1pPr>
              <a:spcAft>
                <a:spcPts val="1800"/>
              </a:spcAft>
              <a:defRPr/>
            </a:lvl1pPr>
            <a:lvl2pPr>
              <a:defRPr/>
            </a:lvl2pPr>
            <a:lvl3pPr>
              <a:defRPr/>
            </a:lvl3pPr>
            <a:lvl4pPr>
              <a:defRPr/>
            </a:lvl4pPr>
            <a:lvl8pPr>
              <a:buAutoNum type="alphaLcParenR"/>
              <a:defRPr/>
            </a:lvl8pPr>
          </a:lstStyle>
          <a:p>
            <a:pPr lvl="0"/>
            <a:r>
              <a:rPr lang="en-AU" noProof="0" dirty="0"/>
              <a:t>Use indents for body text, H2, H3, bullet and list styles. See How to use this template for more details.</a:t>
            </a:r>
          </a:p>
          <a:p>
            <a:pPr lvl="0"/>
            <a:r>
              <a:rPr lang="en-AU" noProof="0" dirty="0"/>
              <a:t>Normal body text (no indent)</a:t>
            </a:r>
          </a:p>
          <a:p>
            <a:pPr lvl="1"/>
            <a:r>
              <a:rPr lang="en-AU" noProof="0" dirty="0"/>
              <a:t>H2 (indent x1)</a:t>
            </a:r>
          </a:p>
          <a:p>
            <a:pPr lvl="2"/>
            <a:r>
              <a:rPr lang="en-AU" noProof="0" dirty="0"/>
              <a:t>H3 (indent x2)</a:t>
            </a:r>
          </a:p>
          <a:p>
            <a:pPr lvl="3"/>
            <a:r>
              <a:rPr lang="en-AU" noProof="0" dirty="0"/>
              <a:t>Bullet L1 (indent x3)</a:t>
            </a:r>
          </a:p>
          <a:p>
            <a:pPr lvl="4"/>
            <a:r>
              <a:rPr lang="en-AU" noProof="0" dirty="0"/>
              <a:t>Bullet L2 (indent x4)</a:t>
            </a:r>
          </a:p>
          <a:p>
            <a:pPr lvl="5"/>
            <a:r>
              <a:rPr lang="en-AU" noProof="0" dirty="0"/>
              <a:t>Bullet L3 (indent x5)</a:t>
            </a:r>
          </a:p>
          <a:p>
            <a:pPr lvl="6"/>
            <a:r>
              <a:rPr lang="en-AU" noProof="0" dirty="0"/>
              <a:t>List L1 (indent x6)</a:t>
            </a:r>
          </a:p>
          <a:p>
            <a:pPr lvl="7"/>
            <a:r>
              <a:rPr lang="en-AU" noProof="0" dirty="0"/>
              <a:t>List L2 (indent x7)</a:t>
            </a:r>
          </a:p>
          <a:p>
            <a:pPr lvl="8"/>
            <a:r>
              <a:rPr lang="en-AU" noProof="0" dirty="0"/>
              <a:t>List L3 (indent x8)</a:t>
            </a:r>
          </a:p>
        </p:txBody>
      </p:sp>
      <p:sp>
        <p:nvSpPr>
          <p:cNvPr id="8" name="Text Placeholder 14">
            <a:extLst>
              <a:ext uri="{FF2B5EF4-FFF2-40B4-BE49-F238E27FC236}">
                <a16:creationId xmlns:a16="http://schemas.microsoft.com/office/drawing/2014/main" id="{406A1B4E-2242-44DD-F181-A4B55F71C332}"/>
              </a:ext>
            </a:extLst>
          </p:cNvPr>
          <p:cNvSpPr>
            <a:spLocks noGrp="1"/>
          </p:cNvSpPr>
          <p:nvPr>
            <p:ph type="body" sz="quarter" idx="26" hasCustomPrompt="1"/>
          </p:nvPr>
        </p:nvSpPr>
        <p:spPr>
          <a:xfrm>
            <a:off x="6962322" y="1127700"/>
            <a:ext cx="2903512" cy="503985"/>
          </a:xfrm>
          <a:prstGeom prst="rect">
            <a:avLst/>
          </a:prstGeom>
        </p:spPr>
        <p:txBody>
          <a:bodyPr wrap="square">
            <a:noAutofit/>
          </a:bodyPr>
          <a:lstStyle>
            <a:lvl1pPr>
              <a:lnSpc>
                <a:spcPct val="100000"/>
              </a:lnSpc>
              <a:spcAft>
                <a:spcPts val="0"/>
              </a:spcAft>
              <a:defRPr sz="2800">
                <a:solidFill>
                  <a:schemeClr val="accent4"/>
                </a:solidFill>
                <a:latin typeface="Montserrat SemiBold" panose="00000700000000000000" pitchFamily="2" charset="0"/>
              </a:defRPr>
            </a:lvl1pPr>
            <a:lvl2pPr>
              <a:defRPr/>
            </a:lvl2pPr>
            <a:lvl3pPr>
              <a:defRPr/>
            </a:lvl3pPr>
            <a:lvl4pPr>
              <a:defRPr/>
            </a:lvl4pPr>
            <a:lvl8pPr>
              <a:buAutoNum type="alphaLcParenR"/>
              <a:defRPr/>
            </a:lvl8pPr>
          </a:lstStyle>
          <a:p>
            <a:pPr lvl="0"/>
            <a:r>
              <a:rPr lang="en-AU" noProof="0" dirty="0"/>
              <a:t>What it isn’t</a:t>
            </a:r>
          </a:p>
        </p:txBody>
      </p:sp>
    </p:spTree>
    <p:extLst>
      <p:ext uri="{BB962C8B-B14F-4D97-AF65-F5344CB8AC3E}">
        <p14:creationId xmlns:p14="http://schemas.microsoft.com/office/powerpoint/2010/main" val="39122201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iscussion slide">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5D2E67-D368-F770-AF41-19BCE8757BC4}"/>
              </a:ext>
            </a:extLst>
          </p:cNvPr>
          <p:cNvSpPr>
            <a:spLocks noGrp="1"/>
          </p:cNvSpPr>
          <p:nvPr>
            <p:ph type="title" hasCustomPrompt="1"/>
          </p:nvPr>
        </p:nvSpPr>
        <p:spPr>
          <a:xfrm>
            <a:off x="681568" y="1963454"/>
            <a:ext cx="2366432" cy="584775"/>
          </a:xfrm>
          <a:prstGeom prst="rect">
            <a:avLst/>
          </a:prstGeom>
        </p:spPr>
        <p:txBody>
          <a:bodyPr wrap="square">
            <a:spAutoFit/>
          </a:bodyPr>
          <a:lstStyle>
            <a:lvl1pPr>
              <a:lnSpc>
                <a:spcPct val="100000"/>
              </a:lnSpc>
              <a:defRPr/>
            </a:lvl1pPr>
          </a:lstStyle>
          <a:p>
            <a:r>
              <a:rPr lang="en-AU" noProof="0" dirty="0"/>
              <a:t>Discuss</a:t>
            </a:r>
          </a:p>
        </p:txBody>
      </p:sp>
      <p:sp>
        <p:nvSpPr>
          <p:cNvPr id="3" name="Text Placeholder 14">
            <a:extLst>
              <a:ext uri="{FF2B5EF4-FFF2-40B4-BE49-F238E27FC236}">
                <a16:creationId xmlns:a16="http://schemas.microsoft.com/office/drawing/2014/main" id="{21E2A404-C5B6-3D1F-46F7-E1853AE8F6B0}"/>
              </a:ext>
            </a:extLst>
          </p:cNvPr>
          <p:cNvSpPr>
            <a:spLocks noGrp="1"/>
          </p:cNvSpPr>
          <p:nvPr>
            <p:ph type="body" sz="quarter" idx="23" hasCustomPrompt="1"/>
          </p:nvPr>
        </p:nvSpPr>
        <p:spPr>
          <a:xfrm>
            <a:off x="3149601" y="1963455"/>
            <a:ext cx="8112124" cy="1127969"/>
          </a:xfrm>
          <a:prstGeom prst="roundRect">
            <a:avLst>
              <a:gd name="adj" fmla="val 18981"/>
            </a:avLst>
          </a:prstGeom>
          <a:solidFill>
            <a:schemeClr val="accent5"/>
          </a:solidFill>
        </p:spPr>
        <p:txBody>
          <a:bodyPr lIns="252000" tIns="216000" rIns="252000" bIns="180000" anchor="t" anchorCtr="0">
            <a:spAutoFit/>
          </a:bodyPr>
          <a:lstStyle>
            <a:lvl1pPr>
              <a:defRPr/>
            </a:lvl1pPr>
            <a:lvl2pPr>
              <a:defRPr/>
            </a:lvl2pPr>
            <a:lvl3pPr>
              <a:defRPr/>
            </a:lvl3pPr>
            <a:lvl4pPr>
              <a:defRPr/>
            </a:lvl4pPr>
            <a:lvl8pPr>
              <a:buAutoNum type="alphaLcParenR"/>
              <a:defRPr/>
            </a:lvl8pPr>
          </a:lstStyle>
          <a:p>
            <a:pPr lvl="0"/>
            <a:r>
              <a:rPr lang="en-AU" noProof="0" dirty="0"/>
              <a:t>Use indents for body text, H2, H3, bullet and list styles. See How to use this template for more details.</a:t>
            </a:r>
          </a:p>
        </p:txBody>
      </p:sp>
      <p:pic>
        <p:nvPicPr>
          <p:cNvPr id="4" name="Graphic 3" descr="Team discussion icon">
            <a:extLst>
              <a:ext uri="{FF2B5EF4-FFF2-40B4-BE49-F238E27FC236}">
                <a16:creationId xmlns:a16="http://schemas.microsoft.com/office/drawing/2014/main" id="{5EDBF7EE-F75A-9ABA-7C5F-96FD3C9836D8}"/>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806510" y="959412"/>
            <a:ext cx="730310" cy="811456"/>
          </a:xfrm>
          <a:prstGeom prst="rect">
            <a:avLst/>
          </a:prstGeom>
        </p:spPr>
      </p:pic>
      <p:sp>
        <p:nvSpPr>
          <p:cNvPr id="5" name="Text Placeholder 4">
            <a:extLst>
              <a:ext uri="{FF2B5EF4-FFF2-40B4-BE49-F238E27FC236}">
                <a16:creationId xmlns:a16="http://schemas.microsoft.com/office/drawing/2014/main" id="{0F7405F2-5F3E-EF84-295E-FD0474F69DD2}"/>
              </a:ext>
            </a:extLst>
          </p:cNvPr>
          <p:cNvSpPr>
            <a:spLocks noGrp="1"/>
          </p:cNvSpPr>
          <p:nvPr>
            <p:ph type="body" sz="quarter" idx="24" hasCustomPrompt="1"/>
          </p:nvPr>
        </p:nvSpPr>
        <p:spPr>
          <a:xfrm>
            <a:off x="714375" y="0"/>
            <a:ext cx="3476625" cy="473235"/>
          </a:xfrm>
          <a:prstGeom prst="round2SameRect">
            <a:avLst>
              <a:gd name="adj1" fmla="val 0"/>
              <a:gd name="adj2" fmla="val 33993"/>
            </a:avLst>
          </a:prstGeom>
          <a:solidFill>
            <a:schemeClr val="bg1">
              <a:lumMod val="85000"/>
            </a:schemeClr>
          </a:solidFill>
        </p:spPr>
        <p:txBody>
          <a:bodyPr lIns="144000" tIns="72000" bIns="72000">
            <a:noAutofit/>
          </a:bodyPr>
          <a:lstStyle>
            <a:lvl1pPr>
              <a:defRPr b="0">
                <a:solidFill>
                  <a:schemeClr val="tx2"/>
                </a:solidFill>
              </a:defRPr>
            </a:lvl1pPr>
          </a:lstStyle>
          <a:p>
            <a:pPr lvl="0"/>
            <a:r>
              <a:rPr lang="en-AU" noProof="0" dirty="0"/>
              <a:t>Label</a:t>
            </a:r>
          </a:p>
        </p:txBody>
      </p:sp>
    </p:spTree>
    <p:extLst>
      <p:ext uri="{BB962C8B-B14F-4D97-AF65-F5344CB8AC3E}">
        <p14:creationId xmlns:p14="http://schemas.microsoft.com/office/powerpoint/2010/main" val="20529056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Definition slide">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82E4D0-04CA-67D4-16A7-37F6C166D36E}"/>
              </a:ext>
            </a:extLst>
          </p:cNvPr>
          <p:cNvSpPr>
            <a:spLocks noGrp="1"/>
          </p:cNvSpPr>
          <p:nvPr>
            <p:ph type="title" hasCustomPrompt="1"/>
          </p:nvPr>
        </p:nvSpPr>
        <p:spPr>
          <a:xfrm>
            <a:off x="749300" y="1963454"/>
            <a:ext cx="3476625" cy="1077218"/>
          </a:xfrm>
          <a:prstGeom prst="rect">
            <a:avLst/>
          </a:prstGeom>
        </p:spPr>
        <p:txBody>
          <a:bodyPr wrap="square">
            <a:spAutoFit/>
          </a:bodyPr>
          <a:lstStyle>
            <a:lvl1pPr>
              <a:lnSpc>
                <a:spcPct val="100000"/>
              </a:lnSpc>
              <a:defRPr/>
            </a:lvl1pPr>
          </a:lstStyle>
          <a:p>
            <a:r>
              <a:rPr lang="en-AU" noProof="0" dirty="0"/>
              <a:t>Definition slides</a:t>
            </a:r>
          </a:p>
        </p:txBody>
      </p:sp>
      <p:sp>
        <p:nvSpPr>
          <p:cNvPr id="3" name="Text Placeholder 14">
            <a:extLst>
              <a:ext uri="{FF2B5EF4-FFF2-40B4-BE49-F238E27FC236}">
                <a16:creationId xmlns:a16="http://schemas.microsoft.com/office/drawing/2014/main" id="{4CB52A03-C86C-4C4B-C85F-638564E3D267}"/>
              </a:ext>
            </a:extLst>
          </p:cNvPr>
          <p:cNvSpPr>
            <a:spLocks noGrp="1"/>
          </p:cNvSpPr>
          <p:nvPr>
            <p:ph type="body" sz="quarter" idx="23" hasCustomPrompt="1"/>
          </p:nvPr>
        </p:nvSpPr>
        <p:spPr>
          <a:xfrm>
            <a:off x="4992785" y="1963454"/>
            <a:ext cx="6269454" cy="1736738"/>
          </a:xfrm>
          <a:prstGeom prst="roundRect">
            <a:avLst>
              <a:gd name="adj" fmla="val 18981"/>
            </a:avLst>
          </a:prstGeom>
          <a:solidFill>
            <a:schemeClr val="bg1">
              <a:lumMod val="95000"/>
            </a:schemeClr>
          </a:solidFill>
        </p:spPr>
        <p:txBody>
          <a:bodyPr lIns="252000" tIns="144000" rIns="252000" bIns="144000" anchor="ctr" anchorCtr="0">
            <a:noAutofit/>
          </a:bodyPr>
          <a:lstStyle>
            <a:lvl1pPr>
              <a:defRPr/>
            </a:lvl1pPr>
            <a:lvl2pPr>
              <a:defRPr/>
            </a:lvl2pPr>
            <a:lvl3pPr>
              <a:defRPr/>
            </a:lvl3pPr>
            <a:lvl4pPr>
              <a:defRPr/>
            </a:lvl4pPr>
            <a:lvl8pPr>
              <a:buAutoNum type="alphaLcParenR"/>
              <a:defRPr/>
            </a:lvl8pPr>
          </a:lstStyle>
          <a:p>
            <a:pPr lvl="0"/>
            <a:r>
              <a:rPr lang="en-AU" noProof="0" dirty="0"/>
              <a:t>Use indents for body text, H2, H3, bullet and list styles. See How to use this template for more details.</a:t>
            </a:r>
          </a:p>
          <a:p>
            <a:pPr lvl="0"/>
            <a:r>
              <a:rPr lang="en-AU" noProof="0" dirty="0"/>
              <a:t>Normal body text (no indent)</a:t>
            </a:r>
          </a:p>
        </p:txBody>
      </p:sp>
      <p:sp>
        <p:nvSpPr>
          <p:cNvPr id="4" name="Text Placeholder 14">
            <a:extLst>
              <a:ext uri="{FF2B5EF4-FFF2-40B4-BE49-F238E27FC236}">
                <a16:creationId xmlns:a16="http://schemas.microsoft.com/office/drawing/2014/main" id="{ED2852AD-CD51-AACC-F82E-619F8D48C437}"/>
              </a:ext>
            </a:extLst>
          </p:cNvPr>
          <p:cNvSpPr>
            <a:spLocks noGrp="1"/>
          </p:cNvSpPr>
          <p:nvPr>
            <p:ph type="body" sz="quarter" idx="25" hasCustomPrompt="1"/>
          </p:nvPr>
        </p:nvSpPr>
        <p:spPr>
          <a:xfrm>
            <a:off x="4992785" y="3861411"/>
            <a:ext cx="6269454" cy="1736738"/>
          </a:xfrm>
          <a:prstGeom prst="roundRect">
            <a:avLst>
              <a:gd name="adj" fmla="val 18981"/>
            </a:avLst>
          </a:prstGeom>
          <a:solidFill>
            <a:schemeClr val="bg1">
              <a:lumMod val="95000"/>
            </a:schemeClr>
          </a:solidFill>
        </p:spPr>
        <p:txBody>
          <a:bodyPr lIns="252000" tIns="144000" rIns="252000" bIns="144000" anchor="ctr" anchorCtr="0">
            <a:noAutofit/>
          </a:bodyPr>
          <a:lstStyle>
            <a:lvl1pPr>
              <a:defRPr/>
            </a:lvl1pPr>
            <a:lvl2pPr>
              <a:defRPr/>
            </a:lvl2pPr>
            <a:lvl3pPr>
              <a:defRPr/>
            </a:lvl3pPr>
            <a:lvl4pPr>
              <a:defRPr/>
            </a:lvl4pPr>
            <a:lvl8pPr>
              <a:buAutoNum type="alphaLcParenR"/>
              <a:defRPr/>
            </a:lvl8pPr>
          </a:lstStyle>
          <a:p>
            <a:pPr lvl="0"/>
            <a:r>
              <a:rPr lang="en-AU" noProof="0" dirty="0"/>
              <a:t>Use indents for body text, H2, H3, bullet and list styles. See How to use this template for more details.</a:t>
            </a:r>
          </a:p>
          <a:p>
            <a:pPr lvl="0"/>
            <a:r>
              <a:rPr lang="en-AU" noProof="0" dirty="0"/>
              <a:t>Normal body text (no indent)</a:t>
            </a:r>
          </a:p>
        </p:txBody>
      </p:sp>
      <p:pic>
        <p:nvPicPr>
          <p:cNvPr id="5" name="Graphic 4">
            <a:extLst>
              <a:ext uri="{FF2B5EF4-FFF2-40B4-BE49-F238E27FC236}">
                <a16:creationId xmlns:a16="http://schemas.microsoft.com/office/drawing/2014/main" id="{4CC858AE-F994-7B9B-1BC3-969480508CCF}"/>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749300" y="1077201"/>
            <a:ext cx="883898" cy="676734"/>
          </a:xfrm>
          <a:prstGeom prst="rect">
            <a:avLst/>
          </a:prstGeom>
        </p:spPr>
      </p:pic>
      <p:sp>
        <p:nvSpPr>
          <p:cNvPr id="6" name="Text Placeholder 4">
            <a:extLst>
              <a:ext uri="{FF2B5EF4-FFF2-40B4-BE49-F238E27FC236}">
                <a16:creationId xmlns:a16="http://schemas.microsoft.com/office/drawing/2014/main" id="{AB3E972B-E035-16A6-9A02-3191D7592FBC}"/>
              </a:ext>
            </a:extLst>
          </p:cNvPr>
          <p:cNvSpPr>
            <a:spLocks noGrp="1"/>
          </p:cNvSpPr>
          <p:nvPr>
            <p:ph type="body" sz="quarter" idx="24" hasCustomPrompt="1"/>
          </p:nvPr>
        </p:nvSpPr>
        <p:spPr>
          <a:xfrm>
            <a:off x="714375" y="0"/>
            <a:ext cx="3476625" cy="473235"/>
          </a:xfrm>
          <a:prstGeom prst="round2SameRect">
            <a:avLst>
              <a:gd name="adj1" fmla="val 0"/>
              <a:gd name="adj2" fmla="val 33993"/>
            </a:avLst>
          </a:prstGeom>
          <a:solidFill>
            <a:schemeClr val="bg1">
              <a:lumMod val="85000"/>
            </a:schemeClr>
          </a:solidFill>
        </p:spPr>
        <p:txBody>
          <a:bodyPr lIns="144000" tIns="72000" bIns="72000">
            <a:noAutofit/>
          </a:bodyPr>
          <a:lstStyle>
            <a:lvl1pPr>
              <a:defRPr b="0">
                <a:solidFill>
                  <a:schemeClr val="tx2"/>
                </a:solidFill>
              </a:defRPr>
            </a:lvl1pPr>
          </a:lstStyle>
          <a:p>
            <a:pPr lvl="0"/>
            <a:r>
              <a:rPr lang="en-AU" noProof="0" dirty="0"/>
              <a:t>Label</a:t>
            </a:r>
          </a:p>
        </p:txBody>
      </p:sp>
    </p:spTree>
    <p:extLst>
      <p:ext uri="{BB962C8B-B14F-4D97-AF65-F5344CB8AC3E}">
        <p14:creationId xmlns:p14="http://schemas.microsoft.com/office/powerpoint/2010/main" val="1104510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Example slide">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7E041C-5122-1ECC-25F8-20809BD4E764}"/>
              </a:ext>
            </a:extLst>
          </p:cNvPr>
          <p:cNvSpPr>
            <a:spLocks noGrp="1"/>
          </p:cNvSpPr>
          <p:nvPr>
            <p:ph type="title" hasCustomPrompt="1"/>
          </p:nvPr>
        </p:nvSpPr>
        <p:spPr>
          <a:xfrm>
            <a:off x="609600" y="780287"/>
            <a:ext cx="10972800" cy="535531"/>
          </a:xfrm>
          <a:prstGeom prst="rect">
            <a:avLst/>
          </a:prstGeom>
        </p:spPr>
        <p:txBody>
          <a:bodyPr>
            <a:spAutoFit/>
          </a:bodyPr>
          <a:lstStyle>
            <a:lvl1pPr>
              <a:defRPr/>
            </a:lvl1pPr>
          </a:lstStyle>
          <a:p>
            <a:r>
              <a:rPr lang="en-AU" noProof="0" dirty="0"/>
              <a:t>Example slide</a:t>
            </a:r>
          </a:p>
        </p:txBody>
      </p:sp>
      <p:sp>
        <p:nvSpPr>
          <p:cNvPr id="3" name="Text Placeholder 14">
            <a:extLst>
              <a:ext uri="{FF2B5EF4-FFF2-40B4-BE49-F238E27FC236}">
                <a16:creationId xmlns:a16="http://schemas.microsoft.com/office/drawing/2014/main" id="{1EBB7B7B-755C-161C-CC39-9AA953A394E3}"/>
              </a:ext>
            </a:extLst>
          </p:cNvPr>
          <p:cNvSpPr>
            <a:spLocks noGrp="1"/>
          </p:cNvSpPr>
          <p:nvPr>
            <p:ph type="body" sz="quarter" idx="23" hasCustomPrompt="1"/>
          </p:nvPr>
        </p:nvSpPr>
        <p:spPr>
          <a:xfrm>
            <a:off x="609600" y="1431343"/>
            <a:ext cx="10972800" cy="383054"/>
          </a:xfrm>
          <a:prstGeom prst="rect">
            <a:avLst/>
          </a:prstGeom>
        </p:spPr>
        <p:txBody>
          <a:bodyPr>
            <a:spAutoFit/>
          </a:bodyPr>
          <a:lstStyle>
            <a:lvl1pPr>
              <a:defRPr/>
            </a:lvl1pPr>
            <a:lvl2pPr>
              <a:defRPr/>
            </a:lvl2pPr>
            <a:lvl3pPr>
              <a:defRPr/>
            </a:lvl3pPr>
            <a:lvl4pPr>
              <a:defRPr/>
            </a:lvl4pPr>
            <a:lvl8pPr>
              <a:buAutoNum type="alphaLcParenR"/>
              <a:defRPr/>
            </a:lvl8pPr>
          </a:lstStyle>
          <a:p>
            <a:pPr lvl="0"/>
            <a:r>
              <a:rPr lang="en-AU" noProof="0" dirty="0"/>
              <a:t>Use indents for body text, H2, H3, bullet and list styles. See How to use this template for more details.</a:t>
            </a:r>
          </a:p>
        </p:txBody>
      </p:sp>
      <p:sp>
        <p:nvSpPr>
          <p:cNvPr id="4" name="Text Placeholder 4">
            <a:extLst>
              <a:ext uri="{FF2B5EF4-FFF2-40B4-BE49-F238E27FC236}">
                <a16:creationId xmlns:a16="http://schemas.microsoft.com/office/drawing/2014/main" id="{D1E4229B-C229-53F7-4186-09F325A5BF34}"/>
              </a:ext>
            </a:extLst>
          </p:cNvPr>
          <p:cNvSpPr>
            <a:spLocks noGrp="1"/>
          </p:cNvSpPr>
          <p:nvPr>
            <p:ph type="body" sz="quarter" idx="24" hasCustomPrompt="1"/>
          </p:nvPr>
        </p:nvSpPr>
        <p:spPr>
          <a:xfrm>
            <a:off x="714375" y="0"/>
            <a:ext cx="3476625" cy="473235"/>
          </a:xfrm>
          <a:prstGeom prst="round2SameRect">
            <a:avLst>
              <a:gd name="adj1" fmla="val 0"/>
              <a:gd name="adj2" fmla="val 33993"/>
            </a:avLst>
          </a:prstGeom>
          <a:solidFill>
            <a:schemeClr val="bg1">
              <a:lumMod val="85000"/>
            </a:schemeClr>
          </a:solidFill>
        </p:spPr>
        <p:txBody>
          <a:bodyPr lIns="144000" tIns="72000" bIns="72000">
            <a:noAutofit/>
          </a:bodyPr>
          <a:lstStyle>
            <a:lvl1pPr>
              <a:defRPr b="0">
                <a:solidFill>
                  <a:schemeClr val="tx2"/>
                </a:solidFill>
              </a:defRPr>
            </a:lvl1pPr>
          </a:lstStyle>
          <a:p>
            <a:pPr lvl="0"/>
            <a:r>
              <a:rPr lang="en-AU" noProof="0" dirty="0"/>
              <a:t>Label</a:t>
            </a:r>
          </a:p>
        </p:txBody>
      </p:sp>
      <p:sp>
        <p:nvSpPr>
          <p:cNvPr id="5" name="Text Placeholder 14">
            <a:extLst>
              <a:ext uri="{FF2B5EF4-FFF2-40B4-BE49-F238E27FC236}">
                <a16:creationId xmlns:a16="http://schemas.microsoft.com/office/drawing/2014/main" id="{27201719-FD45-930A-D245-CF2569DF3EDA}"/>
              </a:ext>
            </a:extLst>
          </p:cNvPr>
          <p:cNvSpPr>
            <a:spLocks noGrp="1"/>
          </p:cNvSpPr>
          <p:nvPr>
            <p:ph type="body" sz="quarter" idx="25" hasCustomPrompt="1"/>
          </p:nvPr>
        </p:nvSpPr>
        <p:spPr>
          <a:xfrm>
            <a:off x="609600" y="2226795"/>
            <a:ext cx="5372100" cy="1439818"/>
          </a:xfrm>
          <a:prstGeom prst="rect">
            <a:avLst/>
          </a:prstGeom>
          <a:solidFill>
            <a:schemeClr val="bg1"/>
          </a:solidFill>
          <a:effectLst>
            <a:outerShdw blurRad="63500" sx="101000" sy="101000" algn="ctr" rotWithShape="0">
              <a:prstClr val="black">
                <a:alpha val="10000"/>
              </a:prstClr>
            </a:outerShdw>
          </a:effectLst>
        </p:spPr>
        <p:txBody>
          <a:bodyPr wrap="square" lIns="288000" tIns="252000" rIns="288000" bIns="252000">
            <a:spAutoFit/>
          </a:bodyPr>
          <a:lstStyle>
            <a:lvl1pPr>
              <a:defRPr/>
            </a:lvl1pPr>
            <a:lvl2pPr>
              <a:defRPr/>
            </a:lvl2pPr>
            <a:lvl3pPr>
              <a:defRPr/>
            </a:lvl3pPr>
            <a:lvl4pPr>
              <a:defRPr/>
            </a:lvl4pPr>
            <a:lvl8pPr>
              <a:buAutoNum type="alphaLcParenR"/>
              <a:defRPr/>
            </a:lvl8pPr>
          </a:lstStyle>
          <a:p>
            <a:pPr lvl="0"/>
            <a:r>
              <a:rPr lang="en-AU" noProof="0" dirty="0"/>
              <a:t>Use indents for body text, H2, H3, bullet and list styles. See How to use this template for more details.</a:t>
            </a:r>
          </a:p>
        </p:txBody>
      </p:sp>
      <p:sp>
        <p:nvSpPr>
          <p:cNvPr id="6" name="Text Placeholder 14">
            <a:extLst>
              <a:ext uri="{FF2B5EF4-FFF2-40B4-BE49-F238E27FC236}">
                <a16:creationId xmlns:a16="http://schemas.microsoft.com/office/drawing/2014/main" id="{B844F9A2-734B-992B-7080-46063D11F1EA}"/>
              </a:ext>
            </a:extLst>
          </p:cNvPr>
          <p:cNvSpPr>
            <a:spLocks noGrp="1"/>
          </p:cNvSpPr>
          <p:nvPr>
            <p:ph type="body" sz="quarter" idx="26" hasCustomPrompt="1"/>
          </p:nvPr>
        </p:nvSpPr>
        <p:spPr>
          <a:xfrm>
            <a:off x="6210302" y="2226795"/>
            <a:ext cx="5372100" cy="1439818"/>
          </a:xfrm>
          <a:prstGeom prst="rect">
            <a:avLst/>
          </a:prstGeom>
          <a:solidFill>
            <a:schemeClr val="bg1"/>
          </a:solidFill>
          <a:effectLst>
            <a:outerShdw blurRad="63500" sx="101000" sy="101000" algn="ctr" rotWithShape="0">
              <a:prstClr val="black">
                <a:alpha val="10000"/>
              </a:prstClr>
            </a:outerShdw>
          </a:effectLst>
        </p:spPr>
        <p:txBody>
          <a:bodyPr wrap="square" lIns="288000" tIns="252000" rIns="288000" bIns="252000">
            <a:spAutoFit/>
          </a:bodyPr>
          <a:lstStyle>
            <a:lvl1pPr>
              <a:defRPr/>
            </a:lvl1pPr>
            <a:lvl2pPr>
              <a:defRPr/>
            </a:lvl2pPr>
            <a:lvl3pPr>
              <a:defRPr/>
            </a:lvl3pPr>
            <a:lvl4pPr>
              <a:defRPr/>
            </a:lvl4pPr>
            <a:lvl8pPr>
              <a:buAutoNum type="alphaLcParenR"/>
              <a:defRPr/>
            </a:lvl8pPr>
          </a:lstStyle>
          <a:p>
            <a:pPr lvl="0"/>
            <a:r>
              <a:rPr lang="en-AU" noProof="0" dirty="0"/>
              <a:t>Use indents for body text, H2, H3, bullet and list styles. See How to use this template for more details.</a:t>
            </a:r>
          </a:p>
        </p:txBody>
      </p:sp>
    </p:spTree>
    <p:extLst>
      <p:ext uri="{BB962C8B-B14F-4D97-AF65-F5344CB8AC3E}">
        <p14:creationId xmlns:p14="http://schemas.microsoft.com/office/powerpoint/2010/main" val="292405483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Video example slide">
    <p:bg>
      <p:bgPr>
        <a:solidFill>
          <a:schemeClr val="bg1"/>
        </a:solidFill>
        <a:effectLst/>
      </p:bgPr>
    </p:bg>
    <p:spTree>
      <p:nvGrpSpPr>
        <p:cNvPr id="1" name=""/>
        <p:cNvGrpSpPr/>
        <p:nvPr/>
      </p:nvGrpSpPr>
      <p:grpSpPr>
        <a:xfrm>
          <a:off x="0" y="0"/>
          <a:ext cx="0" cy="0"/>
          <a:chOff x="0" y="0"/>
          <a:chExt cx="0" cy="0"/>
        </a:xfrm>
      </p:grpSpPr>
      <p:sp>
        <p:nvSpPr>
          <p:cNvPr id="2" name="Text Placeholder 14">
            <a:extLst>
              <a:ext uri="{FF2B5EF4-FFF2-40B4-BE49-F238E27FC236}">
                <a16:creationId xmlns:a16="http://schemas.microsoft.com/office/drawing/2014/main" id="{494CD770-CF0D-76A7-694D-2BB021A127FA}"/>
              </a:ext>
            </a:extLst>
          </p:cNvPr>
          <p:cNvSpPr>
            <a:spLocks noGrp="1"/>
          </p:cNvSpPr>
          <p:nvPr>
            <p:ph type="body" sz="quarter" idx="23" hasCustomPrompt="1"/>
          </p:nvPr>
        </p:nvSpPr>
        <p:spPr>
          <a:xfrm>
            <a:off x="714374" y="1622870"/>
            <a:ext cx="5337174" cy="5235130"/>
          </a:xfrm>
          <a:prstGeom prst="round2SameRect">
            <a:avLst>
              <a:gd name="adj1" fmla="val 0"/>
              <a:gd name="adj2" fmla="val 0"/>
            </a:avLst>
          </a:prstGeom>
          <a:solidFill>
            <a:schemeClr val="bg1">
              <a:lumMod val="95000"/>
            </a:schemeClr>
          </a:solidFill>
        </p:spPr>
        <p:txBody>
          <a:bodyPr lIns="288000" tIns="2520000" rIns="288000" bIns="180000" anchor="ctr" anchorCtr="0">
            <a:noAutofit/>
          </a:bodyPr>
          <a:lstStyle>
            <a:lvl1pPr>
              <a:defRPr>
                <a:solidFill>
                  <a:schemeClr val="tx1"/>
                </a:solidFill>
              </a:defRPr>
            </a:lvl1pPr>
            <a:lvl2pPr>
              <a:defRPr>
                <a:solidFill>
                  <a:schemeClr val="tx2"/>
                </a:solidFill>
              </a:defRPr>
            </a:lvl2pPr>
            <a:lvl3pPr>
              <a:defRPr/>
            </a:lvl3pPr>
            <a:lvl4pPr>
              <a:defRPr/>
            </a:lvl4pPr>
            <a:lvl8pPr>
              <a:buAutoNum type="alphaLcParenR"/>
              <a:defRPr/>
            </a:lvl8pPr>
          </a:lstStyle>
          <a:p>
            <a:pPr lvl="1"/>
            <a:r>
              <a:rPr lang="en-AU" noProof="0" dirty="0"/>
              <a:t>Video title</a:t>
            </a:r>
          </a:p>
        </p:txBody>
      </p:sp>
      <p:sp>
        <p:nvSpPr>
          <p:cNvPr id="3" name="Text Placeholder 14">
            <a:extLst>
              <a:ext uri="{FF2B5EF4-FFF2-40B4-BE49-F238E27FC236}">
                <a16:creationId xmlns:a16="http://schemas.microsoft.com/office/drawing/2014/main" id="{0CB98964-8677-AD2D-B203-9F76CD61C3C1}"/>
              </a:ext>
            </a:extLst>
          </p:cNvPr>
          <p:cNvSpPr>
            <a:spLocks noGrp="1"/>
          </p:cNvSpPr>
          <p:nvPr>
            <p:ph type="body" sz="quarter" idx="25" hasCustomPrompt="1"/>
          </p:nvPr>
        </p:nvSpPr>
        <p:spPr>
          <a:xfrm>
            <a:off x="6140452" y="1622870"/>
            <a:ext cx="5337174" cy="5235130"/>
          </a:xfrm>
          <a:prstGeom prst="round2SameRect">
            <a:avLst>
              <a:gd name="adj1" fmla="val 0"/>
              <a:gd name="adj2" fmla="val 0"/>
            </a:avLst>
          </a:prstGeom>
          <a:solidFill>
            <a:schemeClr val="bg1">
              <a:lumMod val="95000"/>
            </a:schemeClr>
          </a:solidFill>
        </p:spPr>
        <p:txBody>
          <a:bodyPr lIns="288000" tIns="2520000" rIns="288000" bIns="180000" anchor="ctr" anchorCtr="0">
            <a:noAutofit/>
          </a:bodyPr>
          <a:lstStyle>
            <a:lvl1pPr>
              <a:defRPr>
                <a:solidFill>
                  <a:schemeClr val="tx1"/>
                </a:solidFill>
              </a:defRPr>
            </a:lvl1pPr>
            <a:lvl2pPr>
              <a:defRPr>
                <a:solidFill>
                  <a:schemeClr val="tx2"/>
                </a:solidFill>
              </a:defRPr>
            </a:lvl2pPr>
            <a:lvl3pPr>
              <a:defRPr/>
            </a:lvl3pPr>
            <a:lvl4pPr>
              <a:defRPr/>
            </a:lvl4pPr>
            <a:lvl8pPr>
              <a:buAutoNum type="alphaLcParenR"/>
              <a:defRPr/>
            </a:lvl8pPr>
          </a:lstStyle>
          <a:p>
            <a:pPr lvl="1"/>
            <a:r>
              <a:rPr lang="en-AU" noProof="0" dirty="0"/>
              <a:t>Video title</a:t>
            </a:r>
          </a:p>
        </p:txBody>
      </p:sp>
      <p:sp>
        <p:nvSpPr>
          <p:cNvPr id="4" name="Title 1">
            <a:extLst>
              <a:ext uri="{FF2B5EF4-FFF2-40B4-BE49-F238E27FC236}">
                <a16:creationId xmlns:a16="http://schemas.microsoft.com/office/drawing/2014/main" id="{9ED20E79-307F-2F9F-E0E3-AC874F3DAE07}"/>
              </a:ext>
            </a:extLst>
          </p:cNvPr>
          <p:cNvSpPr>
            <a:spLocks noGrp="1"/>
          </p:cNvSpPr>
          <p:nvPr>
            <p:ph type="title" hasCustomPrompt="1"/>
          </p:nvPr>
        </p:nvSpPr>
        <p:spPr>
          <a:xfrm>
            <a:off x="609600" y="780287"/>
            <a:ext cx="10972800" cy="535531"/>
          </a:xfrm>
          <a:prstGeom prst="rect">
            <a:avLst/>
          </a:prstGeom>
        </p:spPr>
        <p:txBody>
          <a:bodyPr>
            <a:spAutoFit/>
          </a:bodyPr>
          <a:lstStyle>
            <a:lvl1pPr>
              <a:defRPr/>
            </a:lvl1pPr>
          </a:lstStyle>
          <a:p>
            <a:r>
              <a:rPr lang="en-AU" noProof="0" dirty="0"/>
              <a:t>Video example</a:t>
            </a:r>
          </a:p>
        </p:txBody>
      </p:sp>
      <p:sp>
        <p:nvSpPr>
          <p:cNvPr id="5" name="Text Placeholder 4">
            <a:extLst>
              <a:ext uri="{FF2B5EF4-FFF2-40B4-BE49-F238E27FC236}">
                <a16:creationId xmlns:a16="http://schemas.microsoft.com/office/drawing/2014/main" id="{FA2E6B89-CA3A-CD6C-36CD-F500CD21B95C}"/>
              </a:ext>
            </a:extLst>
          </p:cNvPr>
          <p:cNvSpPr>
            <a:spLocks noGrp="1"/>
          </p:cNvSpPr>
          <p:nvPr>
            <p:ph type="body" sz="quarter" idx="24" hasCustomPrompt="1"/>
          </p:nvPr>
        </p:nvSpPr>
        <p:spPr>
          <a:xfrm>
            <a:off x="714375" y="0"/>
            <a:ext cx="3476625" cy="473235"/>
          </a:xfrm>
          <a:prstGeom prst="round2SameRect">
            <a:avLst>
              <a:gd name="adj1" fmla="val 0"/>
              <a:gd name="adj2" fmla="val 33993"/>
            </a:avLst>
          </a:prstGeom>
          <a:solidFill>
            <a:schemeClr val="bg1">
              <a:lumMod val="85000"/>
            </a:schemeClr>
          </a:solidFill>
        </p:spPr>
        <p:txBody>
          <a:bodyPr lIns="144000" tIns="72000" bIns="72000">
            <a:noAutofit/>
          </a:bodyPr>
          <a:lstStyle>
            <a:lvl1pPr>
              <a:defRPr b="0">
                <a:solidFill>
                  <a:schemeClr val="tx2"/>
                </a:solidFill>
              </a:defRPr>
            </a:lvl1pPr>
          </a:lstStyle>
          <a:p>
            <a:pPr lvl="0"/>
            <a:r>
              <a:rPr lang="en-AU" noProof="0" dirty="0"/>
              <a:t>Label</a:t>
            </a:r>
          </a:p>
        </p:txBody>
      </p:sp>
      <p:sp>
        <p:nvSpPr>
          <p:cNvPr id="6" name="Text Placeholder 14">
            <a:extLst>
              <a:ext uri="{FF2B5EF4-FFF2-40B4-BE49-F238E27FC236}">
                <a16:creationId xmlns:a16="http://schemas.microsoft.com/office/drawing/2014/main" id="{80E228AE-1040-5FEB-D24A-4AFD0C9CBA7A}"/>
              </a:ext>
            </a:extLst>
          </p:cNvPr>
          <p:cNvSpPr>
            <a:spLocks noGrp="1"/>
          </p:cNvSpPr>
          <p:nvPr>
            <p:ph type="body" sz="quarter" idx="26" hasCustomPrompt="1"/>
          </p:nvPr>
        </p:nvSpPr>
        <p:spPr>
          <a:xfrm>
            <a:off x="995291" y="5966857"/>
            <a:ext cx="1557337" cy="357769"/>
          </a:xfrm>
          <a:prstGeom prst="roundRect">
            <a:avLst>
              <a:gd name="adj" fmla="val 50000"/>
            </a:avLst>
          </a:prstGeom>
          <a:solidFill>
            <a:srgbClr val="087A4D"/>
          </a:solidFill>
        </p:spPr>
        <p:txBody>
          <a:bodyPr wrap="square" lIns="144000" tIns="0" rIns="144000" bIns="36000" anchor="ctr" anchorCtr="0">
            <a:noAutofit/>
          </a:bodyPr>
          <a:lstStyle>
            <a:lvl1pPr>
              <a:defRPr sz="1200">
                <a:solidFill>
                  <a:schemeClr val="bg1"/>
                </a:solidFill>
              </a:defRPr>
            </a:lvl1pPr>
          </a:lstStyle>
          <a:p>
            <a:pPr lvl="0"/>
            <a:r>
              <a:rPr lang="en-AU" noProof="0" dirty="0"/>
              <a:t>Primary school</a:t>
            </a:r>
          </a:p>
        </p:txBody>
      </p:sp>
      <p:sp>
        <p:nvSpPr>
          <p:cNvPr id="7" name="Text Placeholder 14">
            <a:extLst>
              <a:ext uri="{FF2B5EF4-FFF2-40B4-BE49-F238E27FC236}">
                <a16:creationId xmlns:a16="http://schemas.microsoft.com/office/drawing/2014/main" id="{64B74072-4082-E63F-238C-3F63E8BE561D}"/>
              </a:ext>
            </a:extLst>
          </p:cNvPr>
          <p:cNvSpPr>
            <a:spLocks noGrp="1"/>
          </p:cNvSpPr>
          <p:nvPr>
            <p:ph type="body" sz="quarter" idx="27" hasCustomPrompt="1"/>
          </p:nvPr>
        </p:nvSpPr>
        <p:spPr>
          <a:xfrm>
            <a:off x="6421365" y="5967161"/>
            <a:ext cx="1749570" cy="357769"/>
          </a:xfrm>
          <a:prstGeom prst="roundRect">
            <a:avLst>
              <a:gd name="adj" fmla="val 50000"/>
            </a:avLst>
          </a:prstGeom>
          <a:solidFill>
            <a:srgbClr val="ACBE37"/>
          </a:solidFill>
        </p:spPr>
        <p:txBody>
          <a:bodyPr wrap="square" lIns="144000" tIns="0" rIns="144000" bIns="36000" anchor="ctr" anchorCtr="0">
            <a:noAutofit/>
          </a:bodyPr>
          <a:lstStyle>
            <a:lvl1pPr>
              <a:defRPr sz="1200">
                <a:solidFill>
                  <a:schemeClr val="tx1"/>
                </a:solidFill>
              </a:defRPr>
            </a:lvl1pPr>
          </a:lstStyle>
          <a:p>
            <a:pPr lvl="0"/>
            <a:r>
              <a:rPr lang="en-AU" noProof="0" dirty="0"/>
              <a:t>Secondary school</a:t>
            </a:r>
          </a:p>
        </p:txBody>
      </p:sp>
    </p:spTree>
    <p:extLst>
      <p:ext uri="{BB962C8B-B14F-4D97-AF65-F5344CB8AC3E}">
        <p14:creationId xmlns:p14="http://schemas.microsoft.com/office/powerpoint/2010/main" val="188377466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ustom Layout">
    <p:bg>
      <p:bgPr>
        <a:solidFill>
          <a:schemeClr val="bg1"/>
        </a:solid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15EA41F3-829E-0DF7-A837-8BA3E270C7DD}"/>
              </a:ext>
            </a:extLst>
          </p:cNvPr>
          <p:cNvPicPr/>
          <p:nvPr userDrawn="1"/>
        </p:nvPicPr>
        <p:blipFill>
          <a:blip r:embed="rId2"/>
          <a:srcRect/>
          <a:stretch/>
        </p:blipFill>
        <p:spPr>
          <a:xfrm>
            <a:off x="4998" y="0"/>
            <a:ext cx="12182003" cy="6861431"/>
          </a:xfrm>
          <a:prstGeom prst="rect">
            <a:avLst/>
          </a:prstGeom>
        </p:spPr>
      </p:pic>
    </p:spTree>
    <p:extLst>
      <p:ext uri="{BB962C8B-B14F-4D97-AF65-F5344CB8AC3E}">
        <p14:creationId xmlns:p14="http://schemas.microsoft.com/office/powerpoint/2010/main" val="6291839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2F4DDE9-9F96-4AFC-F440-FAC960FAED6C}"/>
              </a:ext>
            </a:extLst>
          </p:cNvPr>
          <p:cNvSpPr>
            <a:spLocks noGrp="1"/>
          </p:cNvSpPr>
          <p:nvPr>
            <p:ph type="title"/>
          </p:nvPr>
        </p:nvSpPr>
        <p:spPr>
          <a:xfrm>
            <a:off x="609600" y="780287"/>
            <a:ext cx="10972800" cy="1015427"/>
          </a:xfrm>
          <a:prstGeom prst="rect">
            <a:avLst/>
          </a:prstGeom>
        </p:spPr>
        <p:txBody>
          <a:bodyPr vert="horz" lIns="91440" tIns="45720" rIns="91440" bIns="45720" rtlCol="0" anchor="t" anchorCtr="0">
            <a:noAutofit/>
          </a:bodyPr>
          <a:lstStyle/>
          <a:p>
            <a:r>
              <a:rPr lang="en-AU" noProof="0" dirty="0"/>
              <a:t>Click to edit Master title style</a:t>
            </a:r>
          </a:p>
        </p:txBody>
      </p:sp>
      <p:sp>
        <p:nvSpPr>
          <p:cNvPr id="9" name="Text Placeholder 8">
            <a:extLst>
              <a:ext uri="{FF2B5EF4-FFF2-40B4-BE49-F238E27FC236}">
                <a16:creationId xmlns:a16="http://schemas.microsoft.com/office/drawing/2014/main" id="{919295E7-E8E1-342E-36F9-3CCAAD552D1E}"/>
              </a:ext>
            </a:extLst>
          </p:cNvPr>
          <p:cNvSpPr>
            <a:spLocks noGrp="1"/>
          </p:cNvSpPr>
          <p:nvPr>
            <p:ph type="body" idx="1"/>
          </p:nvPr>
        </p:nvSpPr>
        <p:spPr>
          <a:xfrm>
            <a:off x="609600" y="1947911"/>
            <a:ext cx="10972800" cy="4351338"/>
          </a:xfrm>
          <a:prstGeom prst="rect">
            <a:avLst/>
          </a:prstGeom>
        </p:spPr>
        <p:txBody>
          <a:bodyPr vert="horz" lIns="91440" tIns="45720" rIns="91440" bIns="45720" rtlCol="0">
            <a:noAutofit/>
          </a:bodyPr>
          <a:lstStyle/>
          <a:p>
            <a:pPr lvl="0"/>
            <a:r>
              <a:rPr lang="en-AU" noProof="0" dirty="0"/>
              <a:t>Normal body text</a:t>
            </a:r>
          </a:p>
          <a:p>
            <a:pPr lvl="1"/>
            <a:r>
              <a:rPr lang="en-AU" noProof="0" dirty="0"/>
              <a:t>Heading level 2</a:t>
            </a:r>
          </a:p>
          <a:p>
            <a:pPr lvl="2"/>
            <a:r>
              <a:rPr lang="en-AU" noProof="0" dirty="0"/>
              <a:t>Heading level 3</a:t>
            </a:r>
          </a:p>
          <a:p>
            <a:pPr lvl="3"/>
            <a:r>
              <a:rPr lang="en-AU" noProof="0" dirty="0"/>
              <a:t>Bullet L1</a:t>
            </a:r>
          </a:p>
          <a:p>
            <a:pPr lvl="4"/>
            <a:r>
              <a:rPr lang="en-AU" noProof="0" dirty="0"/>
              <a:t>Bullet L2</a:t>
            </a:r>
          </a:p>
          <a:p>
            <a:pPr lvl="5"/>
            <a:r>
              <a:rPr lang="en-AU" noProof="0" dirty="0"/>
              <a:t>Bullet L3</a:t>
            </a:r>
          </a:p>
          <a:p>
            <a:pPr lvl="6"/>
            <a:r>
              <a:rPr lang="en-AU" noProof="0" dirty="0"/>
              <a:t>List L1</a:t>
            </a:r>
          </a:p>
          <a:p>
            <a:pPr lvl="7"/>
            <a:r>
              <a:rPr lang="en-AU" noProof="0" dirty="0"/>
              <a:t>List L2</a:t>
            </a:r>
          </a:p>
          <a:p>
            <a:pPr lvl="8"/>
            <a:r>
              <a:rPr lang="en-AU" noProof="0" dirty="0"/>
              <a:t>List L3</a:t>
            </a:r>
          </a:p>
        </p:txBody>
      </p:sp>
    </p:spTree>
    <p:extLst>
      <p:ext uri="{BB962C8B-B14F-4D97-AF65-F5344CB8AC3E}">
        <p14:creationId xmlns:p14="http://schemas.microsoft.com/office/powerpoint/2010/main" val="2203987591"/>
      </p:ext>
    </p:extLst>
  </p:cSld>
  <p:clrMap bg1="lt1" tx1="dk1" bg2="lt2" tx2="dk2" accent1="accent1" accent2="accent2" accent3="accent3" accent4="accent4" accent5="accent5" accent6="accent6" hlink="hlink" folHlink="folHlink"/>
  <p:sldLayoutIdLst>
    <p:sldLayoutId id="2147484172" r:id="rId1"/>
    <p:sldLayoutId id="2147484174" r:id="rId2"/>
    <p:sldLayoutId id="2147484285" r:id="rId3"/>
    <p:sldLayoutId id="2147484286" r:id="rId4"/>
    <p:sldLayoutId id="2147484182" r:id="rId5"/>
    <p:sldLayoutId id="2147484287" r:id="rId6"/>
    <p:sldLayoutId id="2147484289" r:id="rId7"/>
    <p:sldLayoutId id="2147484295" r:id="rId8"/>
    <p:sldLayoutId id="2147484290" r:id="rId9"/>
    <p:sldLayoutId id="2147484291" r:id="rId10"/>
    <p:sldLayoutId id="2147484292" r:id="rId11"/>
    <p:sldLayoutId id="2147484293" r:id="rId12"/>
    <p:sldLayoutId id="2147484294" r:id="rId13"/>
  </p:sldLayoutIdLst>
  <p:hf hdr="0" ftr="0" dt="0"/>
  <p:txStyles>
    <p:titleStyle>
      <a:lvl1pPr algn="l" defTabSz="914400" rtl="0" eaLnBrk="1" latinLnBrk="0" hangingPunct="1">
        <a:lnSpc>
          <a:spcPct val="90000"/>
        </a:lnSpc>
        <a:spcBef>
          <a:spcPct val="0"/>
        </a:spcBef>
        <a:buNone/>
        <a:defRPr sz="3200" b="0" kern="1200">
          <a:solidFill>
            <a:schemeClr val="tx2"/>
          </a:solidFill>
          <a:latin typeface="Montserrat SemiBold" panose="00000700000000000000" pitchFamily="2" charset="0"/>
          <a:ea typeface="+mj-ea"/>
          <a:cs typeface="+mj-cs"/>
        </a:defRPr>
      </a:lvl1pPr>
    </p:titleStyle>
    <p:bodyStyle>
      <a:lvl1pPr marL="0" indent="0" algn="l" defTabSz="914400" rtl="0" eaLnBrk="1" latinLnBrk="0" hangingPunct="1">
        <a:lnSpc>
          <a:spcPct val="130000"/>
        </a:lnSpc>
        <a:spcBef>
          <a:spcPts val="0"/>
        </a:spcBef>
        <a:spcAft>
          <a:spcPts val="600"/>
        </a:spcAft>
        <a:buClr>
          <a:schemeClr val="accent1"/>
        </a:buClr>
        <a:buFont typeface="Arial" panose="020B0604020202020204" pitchFamily="34" charset="0"/>
        <a:buNone/>
        <a:defRPr sz="16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Tx/>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svg"/><Relationship Id="rId7" Type="http://schemas.openxmlformats.org/officeDocument/2006/relationships/hyperlink" Target="https://www.edresearch.edu.au/guides-resources/practice-resources/using-professional-learning-cycles-strengthen-implementation-knowledge-building-modules-and-modelling-and-coaching-checklists"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hyperlink" Target="https://www.edresearch.edu.au/research/research-reports/how-students-learn-best-overview-evidence" TargetMode="External"/><Relationship Id="rId5" Type="http://schemas.openxmlformats.org/officeDocument/2006/relationships/hyperlink" Target="https://www.edresearch.edu.au/sites/default/files/2025-11/implementation-diagram-poster.pdf" TargetMode="External"/><Relationship Id="rId4" Type="http://schemas.openxmlformats.org/officeDocument/2006/relationships/image" Target="../media/image5.svg"/></Relationships>
</file>

<file path=ppt/slides/_rels/slide2.xml.rels><?xml version="1.0" encoding="UTF-8" standalone="yes"?>
<Relationships xmlns="http://schemas.openxmlformats.org/package/2006/relationships"><Relationship Id="rId3" Type="http://schemas.openxmlformats.org/officeDocument/2006/relationships/hyperlink" Target="https://www.edresearch.edu.au/guides-resources/practice-resources/using-professional-learning-cycles-strengthen-implementation-knowledge-building-modules-and-modelling-and-coaching-checklists" TargetMode="External"/><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hyperlink" Target="https://www.edresearch.edu.au/guides-resources/practice-resources/teaching-how-students-learn-model-learning-and-teaching" TargetMode="External"/><Relationship Id="rId5" Type="http://schemas.openxmlformats.org/officeDocument/2006/relationships/hyperlink" Target="https://www.edresearch.edu.au/research/projects/implementation-schools-learning-partner-project" TargetMode="External"/><Relationship Id="rId4" Type="http://schemas.openxmlformats.org/officeDocument/2006/relationships/image" Target="../media/image6.svg"/></Relationships>
</file>

<file path=ppt/slides/_rels/slide3.xml.rels><?xml version="1.0" encoding="UTF-8" standalone="yes"?>
<Relationships xmlns="http://schemas.openxmlformats.org/package/2006/relationships"><Relationship Id="rId3" Type="http://schemas.openxmlformats.org/officeDocument/2006/relationships/hyperlink" Target="https://www.edresearch.edu.au/guides-resources/practice-guides/revisit-and-review" TargetMode="External"/><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hyperlink" Target="https://www.edresearch.edu.au/guides-resources/practice-guides/using-professional-learning-cycles-strengthen-implementation" TargetMode="External"/><Relationship Id="rId4" Type="http://schemas.openxmlformats.org/officeDocument/2006/relationships/hyperlink" Target="https://www.edresearch.edu.au/research/research-reports/how-students-learn-best-overview-evidence" TargetMode="Externa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notesSlide" Target="../notesSlides/notesSlide8.xml"/><Relationship Id="rId1" Type="http://schemas.openxmlformats.org/officeDocument/2006/relationships/slideLayout" Target="../slideLayouts/slideLayout8.xml"/><Relationship Id="rId4" Type="http://schemas.openxmlformats.org/officeDocument/2006/relationships/image" Target="../media/image5.svg"/></Relationships>
</file>

<file path=ppt/slides/_rels/slide9.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3" Type="http://schemas.openxmlformats.org/officeDocument/2006/relationships/slide" Target="slide13.xml"/><Relationship Id="rId2" Type="http://schemas.openxmlformats.org/officeDocument/2006/relationships/notesSlide" Target="../notesSlides/notesSlide12.xml"/><Relationship Id="rId1" Type="http://schemas.openxmlformats.org/officeDocument/2006/relationships/slideLayout" Target="../slideLayouts/slideLayout3.xml"/><Relationship Id="rId4" Type="http://schemas.openxmlformats.org/officeDocument/2006/relationships/image" Target="../media/image8.jpe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0.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9.xml"/></Relationships>
</file>

<file path=ppt/slides/_rels/slide18.xml.rels><?xml version="1.0" encoding="UTF-8" standalone="yes"?>
<Relationships xmlns="http://schemas.openxmlformats.org/package/2006/relationships"><Relationship Id="rId3" Type="http://schemas.openxmlformats.org/officeDocument/2006/relationships/slide" Target="slide19.xml"/><Relationship Id="rId2" Type="http://schemas.openxmlformats.org/officeDocument/2006/relationships/notesSlide" Target="../notesSlides/notesSlide18.xml"/><Relationship Id="rId1" Type="http://schemas.openxmlformats.org/officeDocument/2006/relationships/slideLayout" Target="../slideLayouts/slideLayout3.xml"/><Relationship Id="rId5" Type="http://schemas.openxmlformats.org/officeDocument/2006/relationships/image" Target="../media/image9.jpeg"/><Relationship Id="rId4" Type="http://schemas.openxmlformats.org/officeDocument/2006/relationships/slide" Target="slide2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0.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1.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12.xml"/><Relationship Id="rId1" Type="http://schemas.openxmlformats.org/officeDocument/2006/relationships/video" Target="https://www.youtube.com/embed/LNnQ9YuLbO8?feature=oembed" TargetMode="External"/><Relationship Id="rId4" Type="http://schemas.openxmlformats.org/officeDocument/2006/relationships/image" Target="../media/image10.pn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0.xml"/></Relationships>
</file>

<file path=ppt/slides/_rels/slide23.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5.svg"/><Relationship Id="rId2" Type="http://schemas.openxmlformats.org/officeDocument/2006/relationships/notesSlide" Target="../notesSlides/notesSlide23.xml"/><Relationship Id="rId1" Type="http://schemas.openxmlformats.org/officeDocument/2006/relationships/slideLayout" Target="../slideLayouts/slideLayout11.xml"/><Relationship Id="rId6" Type="http://schemas.openxmlformats.org/officeDocument/2006/relationships/image" Target="../media/image14.svg"/><Relationship Id="rId5" Type="http://schemas.openxmlformats.org/officeDocument/2006/relationships/image" Target="../media/image13.svg"/><Relationship Id="rId4" Type="http://schemas.openxmlformats.org/officeDocument/2006/relationships/image" Target="../media/image12.svg"/></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video" Target="https://www.youtube.com/embed/UY8DCL4KW_A?feature=oembed" TargetMode="External"/><Relationship Id="rId1" Type="http://schemas.openxmlformats.org/officeDocument/2006/relationships/video" Target="https://www.youtube.com/embed/2EQ5WCnP2Ek?feature=oembed" TargetMode="Externa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9.xml"/></Relationships>
</file>

<file path=ppt/slides/_rels/slide26.xml.rels><?xml version="1.0" encoding="UTF-8" standalone="yes"?>
<Relationships xmlns="http://schemas.openxmlformats.org/package/2006/relationships"><Relationship Id="rId3" Type="http://schemas.openxmlformats.org/officeDocument/2006/relationships/slide" Target="slide27.xml"/><Relationship Id="rId2" Type="http://schemas.openxmlformats.org/officeDocument/2006/relationships/notesSlide" Target="../notesSlides/notesSlide26.xml"/><Relationship Id="rId1" Type="http://schemas.openxmlformats.org/officeDocument/2006/relationships/slideLayout" Target="../slideLayouts/slideLayout3.xml"/><Relationship Id="rId4" Type="http://schemas.openxmlformats.org/officeDocument/2006/relationships/image" Target="../media/image18.jpeg"/></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0.xml"/></Relationships>
</file>

<file path=ppt/slides/_rels/slide28.xml.rels><?xml version="1.0" encoding="UTF-8" standalone="yes"?>
<Relationships xmlns="http://schemas.openxmlformats.org/package/2006/relationships"><Relationship Id="rId8" Type="http://schemas.openxmlformats.org/officeDocument/2006/relationships/image" Target="../media/image24.svg"/><Relationship Id="rId3" Type="http://schemas.openxmlformats.org/officeDocument/2006/relationships/image" Target="../media/image19.svg"/><Relationship Id="rId7" Type="http://schemas.openxmlformats.org/officeDocument/2006/relationships/image" Target="../media/image23.svg"/><Relationship Id="rId2" Type="http://schemas.openxmlformats.org/officeDocument/2006/relationships/notesSlide" Target="../notesSlides/notesSlide28.xml"/><Relationship Id="rId1" Type="http://schemas.openxmlformats.org/officeDocument/2006/relationships/slideLayout" Target="../slideLayouts/slideLayout11.xml"/><Relationship Id="rId6" Type="http://schemas.openxmlformats.org/officeDocument/2006/relationships/image" Target="../media/image22.svg"/><Relationship Id="rId5" Type="http://schemas.openxmlformats.org/officeDocument/2006/relationships/image" Target="../media/image21.svg"/><Relationship Id="rId4" Type="http://schemas.openxmlformats.org/officeDocument/2006/relationships/image" Target="../media/image20.svg"/></Relationships>
</file>

<file path=ppt/slides/_rels/slide29.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video" Target="https://www.youtube.com/embed/3YmPy3picr0?feature=oembed" TargetMode="External"/><Relationship Id="rId1" Type="http://schemas.openxmlformats.org/officeDocument/2006/relationships/video" Target="https://www.youtube.com/embed/-fRQ6GSiI50?feature=oembed" TargetMode="Externa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9.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3" Type="http://schemas.openxmlformats.org/officeDocument/2006/relationships/image" Target="../media/image27.svg"/><Relationship Id="rId2" Type="http://schemas.openxmlformats.org/officeDocument/2006/relationships/notesSlide" Target="../notesSlides/notesSlide32.xml"/><Relationship Id="rId1" Type="http://schemas.openxmlformats.org/officeDocument/2006/relationships/slideLayout" Target="../slideLayouts/slideLayout1.xml"/><Relationship Id="rId5" Type="http://schemas.openxmlformats.org/officeDocument/2006/relationships/image" Target="../media/image29.svg"/><Relationship Id="rId4" Type="http://schemas.openxmlformats.org/officeDocument/2006/relationships/image" Target="../media/image28.svg"/></Relationships>
</file>

<file path=ppt/slides/_rels/slide33.xml.rels><?xml version="1.0" encoding="UTF-8" standalone="yes"?>
<Relationships xmlns="http://schemas.openxmlformats.org/package/2006/relationships"><Relationship Id="rId8" Type="http://schemas.openxmlformats.org/officeDocument/2006/relationships/hyperlink" Target="https://www.edresearch.edu.au/guides-resources/practice-resources/using-professional-learning-cycles-strengthen-implementation-knowledge-building-modules-and-modelling-and-coaching-checklists" TargetMode="External"/><Relationship Id="rId3" Type="http://schemas.openxmlformats.org/officeDocument/2006/relationships/image" Target="../media/image30.jpeg"/><Relationship Id="rId7" Type="http://schemas.openxmlformats.org/officeDocument/2006/relationships/image" Target="../media/image33.png"/><Relationship Id="rId2" Type="http://schemas.openxmlformats.org/officeDocument/2006/relationships/notesSlide" Target="../notesSlides/notesSlide33.xml"/><Relationship Id="rId1" Type="http://schemas.openxmlformats.org/officeDocument/2006/relationships/slideLayout" Target="../slideLayouts/slideLayout1.xml"/><Relationship Id="rId6" Type="http://schemas.openxmlformats.org/officeDocument/2006/relationships/image" Target="../media/image32.jpeg"/><Relationship Id="rId5" Type="http://schemas.openxmlformats.org/officeDocument/2006/relationships/hyperlink" Target="https://www.edresearch.edu.au/guides-resources/practice-guides/revisit-and-review" TargetMode="External"/><Relationship Id="rId4" Type="http://schemas.openxmlformats.org/officeDocument/2006/relationships/image" Target="../media/image31.png"/></Relationships>
</file>

<file path=ppt/slides/_rels/slide34.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notesSlide" Target="../notesSlides/notesSlide34.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a:extLst>
            <a:ext uri="{FF2B5EF4-FFF2-40B4-BE49-F238E27FC236}">
              <a16:creationId xmlns:a16="http://schemas.microsoft.com/office/drawing/2014/main" id="{5FDB6B66-52F8-C919-E3D9-973844AFF2EC}"/>
            </a:ext>
          </a:extLst>
        </p:cNvPr>
        <p:cNvGrpSpPr/>
        <p:nvPr/>
      </p:nvGrpSpPr>
      <p:grpSpPr>
        <a:xfrm>
          <a:off x="0" y="0"/>
          <a:ext cx="0" cy="0"/>
          <a:chOff x="0" y="0"/>
          <a:chExt cx="0" cy="0"/>
        </a:xfrm>
      </p:grpSpPr>
      <p:sp>
        <p:nvSpPr>
          <p:cNvPr id="4" name="Title 12">
            <a:extLst>
              <a:ext uri="{FF2B5EF4-FFF2-40B4-BE49-F238E27FC236}">
                <a16:creationId xmlns:a16="http://schemas.microsoft.com/office/drawing/2014/main" id="{7AB3CAE0-5FDF-D3F7-952E-2C979CD099EE}"/>
              </a:ext>
            </a:extLst>
          </p:cNvPr>
          <p:cNvSpPr>
            <a:spLocks noGrp="1"/>
          </p:cNvSpPr>
          <p:nvPr>
            <p:ph type="title"/>
          </p:nvPr>
        </p:nvSpPr>
        <p:spPr>
          <a:xfrm>
            <a:off x="696000" y="589456"/>
            <a:ext cx="10800000" cy="599501"/>
          </a:xfrm>
        </p:spPr>
        <p:txBody>
          <a:bodyPr/>
          <a:lstStyle/>
          <a:p>
            <a:r>
              <a:rPr lang="en-AU" noProof="0" dirty="0"/>
              <a:t>Background information for school implementation teams</a:t>
            </a:r>
          </a:p>
        </p:txBody>
      </p:sp>
      <p:sp>
        <p:nvSpPr>
          <p:cNvPr id="8" name="Text Placeholder 16">
            <a:extLst>
              <a:ext uri="{FF2B5EF4-FFF2-40B4-BE49-F238E27FC236}">
                <a16:creationId xmlns:a16="http://schemas.microsoft.com/office/drawing/2014/main" id="{7167B3D0-DD7D-4BD8-D877-AEE4A2A7784A}"/>
              </a:ext>
            </a:extLst>
          </p:cNvPr>
          <p:cNvSpPr>
            <a:spLocks noGrp="1"/>
          </p:cNvSpPr>
          <p:nvPr>
            <p:ph type="body" sz="quarter" idx="13"/>
          </p:nvPr>
        </p:nvSpPr>
        <p:spPr>
          <a:xfrm>
            <a:off x="609600" y="1457325"/>
            <a:ext cx="10972800" cy="1353191"/>
          </a:xfrm>
        </p:spPr>
        <p:txBody>
          <a:bodyPr>
            <a:spAutoFit/>
          </a:bodyPr>
          <a:lstStyle/>
          <a:p>
            <a:pPr lvl="1"/>
            <a:r>
              <a:rPr lang="en-AU" noProof="0" dirty="0"/>
              <a:t>Intended use:</a:t>
            </a:r>
          </a:p>
          <a:p>
            <a:r>
              <a:rPr lang="en-AU" noProof="0" dirty="0"/>
              <a:t>This is a </a:t>
            </a:r>
            <a:r>
              <a:rPr lang="en-AU" b="1" noProof="0" dirty="0"/>
              <a:t>knowledge-building module</a:t>
            </a:r>
            <a:r>
              <a:rPr lang="en-AU" noProof="0" dirty="0"/>
              <a:t> for schools working to implement explicit instruction. </a:t>
            </a:r>
            <a:r>
              <a:rPr lang="en-AU" dirty="0">
                <a:solidFill>
                  <a:srgbClr val="000000"/>
                </a:solidFill>
              </a:rPr>
              <a:t>It shows how the key principles of revisiting and reviewing can be introduced and describes techniques for applying this practice</a:t>
            </a:r>
            <a:r>
              <a:rPr lang="en-AU" noProof="0" dirty="0"/>
              <a:t>. </a:t>
            </a:r>
          </a:p>
          <a:p>
            <a:r>
              <a:rPr lang="en-AU" noProof="0" dirty="0"/>
              <a:t>This module is one of a suite of 6 modules that can be used as part of a </a:t>
            </a:r>
            <a:r>
              <a:rPr lang="en-AU" b="1" noProof="0" dirty="0"/>
              <a:t>broader implementation effort</a:t>
            </a:r>
            <a:r>
              <a:rPr lang="en-AU" noProof="0" dirty="0"/>
              <a:t>.</a:t>
            </a:r>
          </a:p>
        </p:txBody>
      </p:sp>
      <p:grpSp>
        <p:nvGrpSpPr>
          <p:cNvPr id="2" name="Group 1">
            <a:extLst>
              <a:ext uri="{FF2B5EF4-FFF2-40B4-BE49-F238E27FC236}">
                <a16:creationId xmlns:a16="http://schemas.microsoft.com/office/drawing/2014/main" id="{77997EC4-668E-551E-B2D3-4241485A7ACE}"/>
              </a:ext>
              <a:ext uri="{C183D7F6-B498-43B3-948B-1728B52AA6E4}">
                <adec:decorative xmlns:adec="http://schemas.microsoft.com/office/drawing/2017/decorative" val="1"/>
              </a:ext>
            </a:extLst>
          </p:cNvPr>
          <p:cNvGrpSpPr/>
          <p:nvPr/>
        </p:nvGrpSpPr>
        <p:grpSpPr>
          <a:xfrm>
            <a:off x="695325" y="3026703"/>
            <a:ext cx="496034" cy="496034"/>
            <a:chOff x="695325" y="3551451"/>
            <a:chExt cx="579120" cy="579120"/>
          </a:xfrm>
        </p:grpSpPr>
        <p:sp>
          <p:nvSpPr>
            <p:cNvPr id="3" name="Oval 2">
              <a:extLst>
                <a:ext uri="{FF2B5EF4-FFF2-40B4-BE49-F238E27FC236}">
                  <a16:creationId xmlns:a16="http://schemas.microsoft.com/office/drawing/2014/main" id="{EED00919-6728-E4A8-C171-51EE893DC89D}"/>
                </a:ext>
              </a:extLst>
            </p:cNvPr>
            <p:cNvSpPr/>
            <p:nvPr/>
          </p:nvSpPr>
          <p:spPr>
            <a:xfrm>
              <a:off x="695325" y="3551451"/>
              <a:ext cx="579120" cy="579120"/>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pic>
          <p:nvPicPr>
            <p:cNvPr id="5" name="Graphic 4">
              <a:extLst>
                <a:ext uri="{FF2B5EF4-FFF2-40B4-BE49-F238E27FC236}">
                  <a16:creationId xmlns:a16="http://schemas.microsoft.com/office/drawing/2014/main" id="{41BB9B40-092D-276E-C118-0E8658284FDB}"/>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844829" y="3738423"/>
              <a:ext cx="289891" cy="220870"/>
            </a:xfrm>
            <a:prstGeom prst="rect">
              <a:avLst/>
            </a:prstGeom>
          </p:spPr>
        </p:pic>
      </p:grpSp>
      <p:grpSp>
        <p:nvGrpSpPr>
          <p:cNvPr id="6" name="Group 5">
            <a:extLst>
              <a:ext uri="{FF2B5EF4-FFF2-40B4-BE49-F238E27FC236}">
                <a16:creationId xmlns:a16="http://schemas.microsoft.com/office/drawing/2014/main" id="{4CC50C16-FB04-D721-2B9D-E00CC8A58B07}"/>
              </a:ext>
              <a:ext uri="{C183D7F6-B498-43B3-948B-1728B52AA6E4}">
                <adec:decorative xmlns:adec="http://schemas.microsoft.com/office/drawing/2017/decorative" val="1"/>
              </a:ext>
            </a:extLst>
          </p:cNvPr>
          <p:cNvGrpSpPr/>
          <p:nvPr/>
        </p:nvGrpSpPr>
        <p:grpSpPr>
          <a:xfrm>
            <a:off x="6259374" y="3026703"/>
            <a:ext cx="496034" cy="496034"/>
            <a:chOff x="6259374" y="3551451"/>
            <a:chExt cx="579120" cy="579120"/>
          </a:xfrm>
        </p:grpSpPr>
        <p:sp>
          <p:nvSpPr>
            <p:cNvPr id="7" name="Oval 6">
              <a:extLst>
                <a:ext uri="{FF2B5EF4-FFF2-40B4-BE49-F238E27FC236}">
                  <a16:creationId xmlns:a16="http://schemas.microsoft.com/office/drawing/2014/main" id="{4FAFE2EB-75E2-795B-B832-E714093F2643}"/>
                </a:ext>
              </a:extLst>
            </p:cNvPr>
            <p:cNvSpPr/>
            <p:nvPr/>
          </p:nvSpPr>
          <p:spPr>
            <a:xfrm>
              <a:off x="6259374" y="3551451"/>
              <a:ext cx="579120" cy="579120"/>
            </a:xfrm>
            <a:prstGeom prst="ellipse">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pic>
          <p:nvPicPr>
            <p:cNvPr id="17" name="Graphic 16">
              <a:extLst>
                <a:ext uri="{FF2B5EF4-FFF2-40B4-BE49-F238E27FC236}">
                  <a16:creationId xmlns:a16="http://schemas.microsoft.com/office/drawing/2014/main" id="{FBCF2790-8973-F637-8959-807785B3D366}"/>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6441429" y="3718759"/>
              <a:ext cx="234674" cy="234674"/>
            </a:xfrm>
            <a:prstGeom prst="rect">
              <a:avLst/>
            </a:prstGeom>
          </p:spPr>
        </p:pic>
      </p:grpSp>
      <p:sp>
        <p:nvSpPr>
          <p:cNvPr id="18" name="Text Placeholder 16">
            <a:extLst>
              <a:ext uri="{FF2B5EF4-FFF2-40B4-BE49-F238E27FC236}">
                <a16:creationId xmlns:a16="http://schemas.microsoft.com/office/drawing/2014/main" id="{09989548-DAFC-B5C8-2C57-12F63F8CAB78}"/>
              </a:ext>
            </a:extLst>
          </p:cNvPr>
          <p:cNvSpPr txBox="1">
            <a:spLocks/>
          </p:cNvSpPr>
          <p:nvPr/>
        </p:nvSpPr>
        <p:spPr>
          <a:xfrm>
            <a:off x="1206463" y="3071159"/>
            <a:ext cx="4504605" cy="398699"/>
          </a:xfrm>
          <a:prstGeom prst="rect">
            <a:avLst/>
          </a:prstGeom>
        </p:spPr>
        <p:txBody>
          <a:bodyPr vert="horz" wrap="square" lIns="91440" tIns="45720" rIns="91440" bIns="45720" rtlCol="0">
            <a:spAutoFit/>
          </a:bodyPr>
          <a:lstStyle>
            <a:lvl1pPr marL="0" indent="0" algn="l" defTabSz="914400" rtl="0" eaLnBrk="1" latinLnBrk="0" hangingPunct="1">
              <a:lnSpc>
                <a:spcPct val="130000"/>
              </a:lnSpc>
              <a:spcBef>
                <a:spcPts val="0"/>
              </a:spcBef>
              <a:spcAft>
                <a:spcPts val="600"/>
              </a:spcAft>
              <a:buClr>
                <a:schemeClr val="accent1"/>
              </a:buClr>
              <a:buFont typeface="Arial" panose="020B0604020202020204" pitchFamily="34" charset="0"/>
              <a:buNone/>
              <a:defRPr sz="14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pPr lvl="1"/>
            <a:r>
              <a:rPr lang="en-AU" sz="1800" noProof="0" dirty="0"/>
              <a:t>Use this module</a:t>
            </a:r>
          </a:p>
        </p:txBody>
      </p:sp>
      <p:sp>
        <p:nvSpPr>
          <p:cNvPr id="19" name="Text Placeholder 16">
            <a:extLst>
              <a:ext uri="{FF2B5EF4-FFF2-40B4-BE49-F238E27FC236}">
                <a16:creationId xmlns:a16="http://schemas.microsoft.com/office/drawing/2014/main" id="{AD44F688-C95C-150E-C092-5E6149975E7C}"/>
              </a:ext>
            </a:extLst>
          </p:cNvPr>
          <p:cNvSpPr txBox="1">
            <a:spLocks/>
          </p:cNvSpPr>
          <p:nvPr/>
        </p:nvSpPr>
        <p:spPr>
          <a:xfrm>
            <a:off x="1191360" y="3697669"/>
            <a:ext cx="4904640" cy="2601994"/>
          </a:xfrm>
          <a:prstGeom prst="rect">
            <a:avLst/>
          </a:prstGeom>
        </p:spPr>
        <p:txBody>
          <a:bodyPr vert="horz" wrap="square" lIns="91440" tIns="45720" rIns="91440" bIns="45720" rtlCol="0">
            <a:spAutoFit/>
          </a:bodyPr>
          <a:lstStyle>
            <a:lvl1pPr marL="0" indent="0" algn="l" defTabSz="914400" rtl="0" eaLnBrk="1" latinLnBrk="0" hangingPunct="1">
              <a:lnSpc>
                <a:spcPct val="130000"/>
              </a:lnSpc>
              <a:spcBef>
                <a:spcPts val="0"/>
              </a:spcBef>
              <a:spcAft>
                <a:spcPts val="600"/>
              </a:spcAft>
              <a:buClr>
                <a:schemeClr val="accent1"/>
              </a:buClr>
              <a:buFont typeface="Arial" panose="020B0604020202020204" pitchFamily="34" charset="0"/>
              <a:buNone/>
              <a:defRPr sz="14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pPr>
              <a:lnSpc>
                <a:spcPct val="120000"/>
              </a:lnSpc>
              <a:spcAft>
                <a:spcPts val="1800"/>
              </a:spcAft>
              <a:buSzPct val="400000"/>
            </a:pPr>
            <a:r>
              <a:rPr lang="en-AU" noProof="0" dirty="0"/>
              <a:t>During the Deliver stage of a </a:t>
            </a:r>
            <a:r>
              <a:rPr lang="en-AU" b="1" noProof="0" dirty="0">
                <a:solidFill>
                  <a:schemeClr val="accent1"/>
                </a:solidFill>
                <a:hlinkClick r:id="rId5">
                  <a:extLst>
                    <a:ext uri="{A12FA001-AC4F-418D-AE19-62706E023703}">
                      <ahyp:hlinkClr xmlns:ahyp="http://schemas.microsoft.com/office/drawing/2018/hyperlinkcolor" val="tx"/>
                    </a:ext>
                  </a:extLst>
                </a:hlinkClick>
              </a:rPr>
              <a:t>deliberate and structured</a:t>
            </a:r>
            <a:r>
              <a:rPr lang="en-AU" b="1" noProof="0" dirty="0"/>
              <a:t> implementation effort</a:t>
            </a:r>
            <a:r>
              <a:rPr lang="en-AU" noProof="0" dirty="0"/>
              <a:t>.</a:t>
            </a:r>
          </a:p>
          <a:p>
            <a:pPr>
              <a:lnSpc>
                <a:spcPct val="120000"/>
              </a:lnSpc>
              <a:spcAft>
                <a:spcPts val="1800"/>
              </a:spcAft>
              <a:buSzPct val="400000"/>
            </a:pPr>
            <a:r>
              <a:rPr lang="en-AU" noProof="0" dirty="0"/>
              <a:t>Within a </a:t>
            </a:r>
            <a:r>
              <a:rPr lang="en-AU" b="1" noProof="0" dirty="0"/>
              <a:t>professional learning cycle </a:t>
            </a:r>
            <a:r>
              <a:rPr lang="en-AU" noProof="0" dirty="0"/>
              <a:t>(followed up with planning support, modelling and coaching).</a:t>
            </a:r>
          </a:p>
          <a:p>
            <a:pPr>
              <a:lnSpc>
                <a:spcPct val="120000"/>
              </a:lnSpc>
              <a:spcAft>
                <a:spcPts val="1800"/>
              </a:spcAft>
              <a:buSzPct val="400000"/>
            </a:pPr>
            <a:r>
              <a:rPr lang="en-AU" noProof="0" dirty="0"/>
              <a:t>Ideally after teachers have gained a foundational understanding of how students learn best </a:t>
            </a:r>
            <a:br>
              <a:rPr lang="en-AU" noProof="0" dirty="0"/>
            </a:br>
            <a:r>
              <a:rPr lang="en-AU" noProof="0" dirty="0"/>
              <a:t>(see the Australian Education Research Organisation [AERO’s] </a:t>
            </a:r>
            <a:r>
              <a:rPr lang="en-AU" b="1" noProof="0" dirty="0">
                <a:solidFill>
                  <a:schemeClr val="accent1"/>
                </a:solidFill>
                <a:hlinkClick r:id="rId6"/>
              </a:rPr>
              <a:t>how students learn best</a:t>
            </a:r>
            <a:r>
              <a:rPr lang="en-AU" b="1" noProof="0" dirty="0"/>
              <a:t> </a:t>
            </a:r>
            <a:r>
              <a:rPr lang="en-AU" noProof="0" dirty="0"/>
              <a:t>research report).</a:t>
            </a:r>
          </a:p>
        </p:txBody>
      </p:sp>
      <p:sp>
        <p:nvSpPr>
          <p:cNvPr id="20" name="Oval 19">
            <a:extLst>
              <a:ext uri="{FF2B5EF4-FFF2-40B4-BE49-F238E27FC236}">
                <a16:creationId xmlns:a16="http://schemas.microsoft.com/office/drawing/2014/main" id="{F93B158A-82BF-2933-C0C0-DFCFF75685BA}"/>
              </a:ext>
              <a:ext uri="{C183D7F6-B498-43B3-948B-1728B52AA6E4}">
                <adec:decorative xmlns:adec="http://schemas.microsoft.com/office/drawing/2017/decorative" val="1"/>
              </a:ext>
            </a:extLst>
          </p:cNvPr>
          <p:cNvSpPr/>
          <p:nvPr/>
        </p:nvSpPr>
        <p:spPr>
          <a:xfrm>
            <a:off x="853342" y="3784400"/>
            <a:ext cx="180000" cy="180000"/>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sp>
        <p:nvSpPr>
          <p:cNvPr id="21" name="Oval 20">
            <a:extLst>
              <a:ext uri="{FF2B5EF4-FFF2-40B4-BE49-F238E27FC236}">
                <a16:creationId xmlns:a16="http://schemas.microsoft.com/office/drawing/2014/main" id="{0BA72C67-EC10-980A-787F-084C36C0A943}"/>
              </a:ext>
              <a:ext uri="{C183D7F6-B498-43B3-948B-1728B52AA6E4}">
                <adec:decorative xmlns:adec="http://schemas.microsoft.com/office/drawing/2017/decorative" val="1"/>
              </a:ext>
            </a:extLst>
          </p:cNvPr>
          <p:cNvSpPr/>
          <p:nvPr/>
        </p:nvSpPr>
        <p:spPr>
          <a:xfrm>
            <a:off x="853342" y="4524517"/>
            <a:ext cx="180000" cy="180000"/>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sp>
        <p:nvSpPr>
          <p:cNvPr id="22" name="Oval 21">
            <a:extLst>
              <a:ext uri="{FF2B5EF4-FFF2-40B4-BE49-F238E27FC236}">
                <a16:creationId xmlns:a16="http://schemas.microsoft.com/office/drawing/2014/main" id="{7C24C99E-CDE1-639F-DAFF-C22DBB208CBC}"/>
              </a:ext>
              <a:ext uri="{C183D7F6-B498-43B3-948B-1728B52AA6E4}">
                <adec:decorative xmlns:adec="http://schemas.microsoft.com/office/drawing/2017/decorative" val="1"/>
              </a:ext>
            </a:extLst>
          </p:cNvPr>
          <p:cNvSpPr/>
          <p:nvPr/>
        </p:nvSpPr>
        <p:spPr>
          <a:xfrm>
            <a:off x="853342" y="5264634"/>
            <a:ext cx="180000" cy="180000"/>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cxnSp>
        <p:nvCxnSpPr>
          <p:cNvPr id="23" name="Straight Connector 22">
            <a:extLst>
              <a:ext uri="{FF2B5EF4-FFF2-40B4-BE49-F238E27FC236}">
                <a16:creationId xmlns:a16="http://schemas.microsoft.com/office/drawing/2014/main" id="{785A5F8B-F6E7-076B-CB19-162386AFEEE8}"/>
              </a:ext>
              <a:ext uri="{C183D7F6-B498-43B3-948B-1728B52AA6E4}">
                <adec:decorative xmlns:adec="http://schemas.microsoft.com/office/drawing/2017/decorative" val="1"/>
              </a:ext>
            </a:extLst>
          </p:cNvPr>
          <p:cNvCxnSpPr>
            <a:cxnSpLocks/>
            <a:stCxn id="3" idx="4"/>
            <a:endCxn id="20" idx="0"/>
          </p:cNvCxnSpPr>
          <p:nvPr/>
        </p:nvCxnSpPr>
        <p:spPr>
          <a:xfrm>
            <a:off x="943342" y="3522737"/>
            <a:ext cx="0" cy="261663"/>
          </a:xfrm>
          <a:prstGeom prst="line">
            <a:avLst/>
          </a:prstGeom>
        </p:spPr>
        <p:style>
          <a:lnRef idx="2">
            <a:schemeClr val="accent1"/>
          </a:lnRef>
          <a:fillRef idx="0">
            <a:schemeClr val="accent1"/>
          </a:fillRef>
          <a:effectRef idx="1">
            <a:schemeClr val="accent1"/>
          </a:effectRef>
          <a:fontRef idx="minor">
            <a:schemeClr val="tx1"/>
          </a:fontRef>
        </p:style>
      </p:cxnSp>
      <p:cxnSp>
        <p:nvCxnSpPr>
          <p:cNvPr id="24" name="Straight Connector 23">
            <a:extLst>
              <a:ext uri="{FF2B5EF4-FFF2-40B4-BE49-F238E27FC236}">
                <a16:creationId xmlns:a16="http://schemas.microsoft.com/office/drawing/2014/main" id="{647D40BB-BD15-403A-51D3-56675CBC0E80}"/>
              </a:ext>
              <a:ext uri="{C183D7F6-B498-43B3-948B-1728B52AA6E4}">
                <adec:decorative xmlns:adec="http://schemas.microsoft.com/office/drawing/2017/decorative" val="1"/>
              </a:ext>
            </a:extLst>
          </p:cNvPr>
          <p:cNvCxnSpPr>
            <a:stCxn id="20" idx="4"/>
            <a:endCxn id="21" idx="0"/>
          </p:cNvCxnSpPr>
          <p:nvPr/>
        </p:nvCxnSpPr>
        <p:spPr>
          <a:xfrm>
            <a:off x="943342" y="3964400"/>
            <a:ext cx="0" cy="560117"/>
          </a:xfrm>
          <a:prstGeom prst="line">
            <a:avLst/>
          </a:prstGeom>
        </p:spPr>
        <p:style>
          <a:lnRef idx="2">
            <a:schemeClr val="accent1"/>
          </a:lnRef>
          <a:fillRef idx="0">
            <a:schemeClr val="accent1"/>
          </a:fillRef>
          <a:effectRef idx="1">
            <a:schemeClr val="accent1"/>
          </a:effectRef>
          <a:fontRef idx="minor">
            <a:schemeClr val="tx1"/>
          </a:fontRef>
        </p:style>
      </p:cxnSp>
      <p:cxnSp>
        <p:nvCxnSpPr>
          <p:cNvPr id="25" name="Straight Connector 24">
            <a:extLst>
              <a:ext uri="{FF2B5EF4-FFF2-40B4-BE49-F238E27FC236}">
                <a16:creationId xmlns:a16="http://schemas.microsoft.com/office/drawing/2014/main" id="{3E0EB8B3-50AE-F6C5-765A-92ED2F78C970}"/>
              </a:ext>
              <a:ext uri="{C183D7F6-B498-43B3-948B-1728B52AA6E4}">
                <adec:decorative xmlns:adec="http://schemas.microsoft.com/office/drawing/2017/decorative" val="1"/>
              </a:ext>
            </a:extLst>
          </p:cNvPr>
          <p:cNvCxnSpPr>
            <a:stCxn id="21" idx="4"/>
            <a:endCxn id="22" idx="0"/>
          </p:cNvCxnSpPr>
          <p:nvPr/>
        </p:nvCxnSpPr>
        <p:spPr>
          <a:xfrm>
            <a:off x="943342" y="4704517"/>
            <a:ext cx="0" cy="560117"/>
          </a:xfrm>
          <a:prstGeom prst="line">
            <a:avLst/>
          </a:prstGeom>
        </p:spPr>
        <p:style>
          <a:lnRef idx="2">
            <a:schemeClr val="accent1"/>
          </a:lnRef>
          <a:fillRef idx="0">
            <a:schemeClr val="accent1"/>
          </a:fillRef>
          <a:effectRef idx="1">
            <a:schemeClr val="accent1"/>
          </a:effectRef>
          <a:fontRef idx="minor">
            <a:schemeClr val="tx1"/>
          </a:fontRef>
        </p:style>
      </p:cxnSp>
      <p:sp>
        <p:nvSpPr>
          <p:cNvPr id="26" name="Text Placeholder 16">
            <a:extLst>
              <a:ext uri="{FF2B5EF4-FFF2-40B4-BE49-F238E27FC236}">
                <a16:creationId xmlns:a16="http://schemas.microsoft.com/office/drawing/2014/main" id="{D78FE421-C96D-47B8-4BC2-2CBF3E77142C}"/>
              </a:ext>
            </a:extLst>
          </p:cNvPr>
          <p:cNvSpPr txBox="1">
            <a:spLocks/>
          </p:cNvSpPr>
          <p:nvPr/>
        </p:nvSpPr>
        <p:spPr>
          <a:xfrm>
            <a:off x="6755408" y="3071159"/>
            <a:ext cx="4504605" cy="398699"/>
          </a:xfrm>
          <a:prstGeom prst="rect">
            <a:avLst/>
          </a:prstGeom>
        </p:spPr>
        <p:txBody>
          <a:bodyPr vert="horz" wrap="square" lIns="91440" tIns="45720" rIns="91440" bIns="45720" rtlCol="0">
            <a:spAutoFit/>
          </a:bodyPr>
          <a:lstStyle>
            <a:lvl1pPr marL="0" indent="0" algn="l" defTabSz="914400" rtl="0" eaLnBrk="1" latinLnBrk="0" hangingPunct="1">
              <a:lnSpc>
                <a:spcPct val="130000"/>
              </a:lnSpc>
              <a:spcBef>
                <a:spcPts val="0"/>
              </a:spcBef>
              <a:spcAft>
                <a:spcPts val="600"/>
              </a:spcAft>
              <a:buClr>
                <a:schemeClr val="accent1"/>
              </a:buClr>
              <a:buFont typeface="Arial" panose="020B0604020202020204" pitchFamily="34" charset="0"/>
              <a:buNone/>
              <a:defRPr sz="14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pPr lvl="1"/>
            <a:r>
              <a:rPr lang="en-AU" sz="1800" noProof="0" dirty="0">
                <a:solidFill>
                  <a:schemeClr val="accent4"/>
                </a:solidFill>
              </a:rPr>
              <a:t>Avoid using this module</a:t>
            </a:r>
          </a:p>
        </p:txBody>
      </p:sp>
      <p:sp>
        <p:nvSpPr>
          <p:cNvPr id="27" name="Text Placeholder 16">
            <a:extLst>
              <a:ext uri="{FF2B5EF4-FFF2-40B4-BE49-F238E27FC236}">
                <a16:creationId xmlns:a16="http://schemas.microsoft.com/office/drawing/2014/main" id="{CDB17B5D-3560-0B57-781C-8BC8146F911C}"/>
              </a:ext>
            </a:extLst>
          </p:cNvPr>
          <p:cNvSpPr txBox="1">
            <a:spLocks/>
          </p:cNvSpPr>
          <p:nvPr/>
        </p:nvSpPr>
        <p:spPr>
          <a:xfrm>
            <a:off x="6755408" y="3697669"/>
            <a:ext cx="4904640" cy="2343462"/>
          </a:xfrm>
          <a:prstGeom prst="rect">
            <a:avLst/>
          </a:prstGeom>
        </p:spPr>
        <p:txBody>
          <a:bodyPr vert="horz" wrap="square" lIns="91440" tIns="45720" rIns="91440" bIns="45720" rtlCol="0">
            <a:spAutoFit/>
          </a:bodyPr>
          <a:lstStyle>
            <a:lvl1pPr marL="0" indent="0" algn="l" defTabSz="914400" rtl="0" eaLnBrk="1" latinLnBrk="0" hangingPunct="1">
              <a:lnSpc>
                <a:spcPct val="130000"/>
              </a:lnSpc>
              <a:spcBef>
                <a:spcPts val="0"/>
              </a:spcBef>
              <a:spcAft>
                <a:spcPts val="600"/>
              </a:spcAft>
              <a:buClr>
                <a:schemeClr val="accent1"/>
              </a:buClr>
              <a:buFont typeface="Arial" panose="020B0604020202020204" pitchFamily="34" charset="0"/>
              <a:buNone/>
              <a:defRPr sz="14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pPr lvl="0">
              <a:lnSpc>
                <a:spcPct val="120000"/>
              </a:lnSpc>
              <a:spcAft>
                <a:spcPts val="1800"/>
              </a:spcAft>
              <a:buClrTx/>
              <a:defRPr/>
            </a:pPr>
            <a:r>
              <a:rPr lang="en-AU" noProof="0" dirty="0"/>
              <a:t>Only in an isolated or </a:t>
            </a:r>
            <a:r>
              <a:rPr lang="en-AU" b="1" noProof="0" dirty="0"/>
              <a:t>one-off</a:t>
            </a:r>
            <a:r>
              <a:rPr lang="en-AU" noProof="0" dirty="0"/>
              <a:t> professional </a:t>
            </a:r>
            <a:br>
              <a:rPr lang="en-AU" noProof="0" dirty="0"/>
            </a:br>
            <a:r>
              <a:rPr lang="en-AU" noProof="0" dirty="0"/>
              <a:t>learning session.</a:t>
            </a:r>
          </a:p>
          <a:p>
            <a:pPr>
              <a:lnSpc>
                <a:spcPct val="120000"/>
              </a:lnSpc>
              <a:spcAft>
                <a:spcPts val="1800"/>
              </a:spcAft>
              <a:buClrTx/>
              <a:defRPr/>
            </a:pPr>
            <a:r>
              <a:rPr lang="en-AU" noProof="0" dirty="0"/>
              <a:t>Without tailoring the </a:t>
            </a:r>
            <a:r>
              <a:rPr lang="en-AU" b="1" noProof="0" dirty="0"/>
              <a:t>slides </a:t>
            </a:r>
            <a:r>
              <a:rPr lang="en-AU" noProof="0" dirty="0"/>
              <a:t>to reflect your </a:t>
            </a:r>
            <a:br>
              <a:rPr lang="en-AU" noProof="0" dirty="0"/>
            </a:br>
            <a:r>
              <a:rPr lang="en-AU" noProof="0" dirty="0"/>
              <a:t>context (see suggested editing notes).</a:t>
            </a:r>
          </a:p>
          <a:p>
            <a:pPr>
              <a:lnSpc>
                <a:spcPct val="120000"/>
              </a:lnSpc>
              <a:spcAft>
                <a:spcPts val="1800"/>
              </a:spcAft>
              <a:buClrTx/>
              <a:defRPr/>
            </a:pPr>
            <a:r>
              <a:rPr lang="en-AU" noProof="0" dirty="0"/>
              <a:t>Without tailoring the related </a:t>
            </a:r>
            <a:r>
              <a:rPr lang="en-AU" b="1" u="sng" noProof="0" dirty="0">
                <a:solidFill>
                  <a:schemeClr val="accent1"/>
                </a:solidFill>
                <a:hlinkClick r:id="rId7"/>
              </a:rPr>
              <a:t>modelling and coaching checklist</a:t>
            </a:r>
            <a:r>
              <a:rPr lang="en-AU" b="1" noProof="0" dirty="0"/>
              <a:t> </a:t>
            </a:r>
            <a:r>
              <a:rPr lang="en-AU" noProof="0" dirty="0"/>
              <a:t>to the techniques your </a:t>
            </a:r>
            <a:br>
              <a:rPr lang="en-AU" noProof="0" dirty="0"/>
            </a:br>
            <a:r>
              <a:rPr lang="en-AU" noProof="0" dirty="0"/>
              <a:t>school is focusing on.</a:t>
            </a:r>
          </a:p>
        </p:txBody>
      </p:sp>
      <p:sp>
        <p:nvSpPr>
          <p:cNvPr id="28" name="Oval 27">
            <a:extLst>
              <a:ext uri="{FF2B5EF4-FFF2-40B4-BE49-F238E27FC236}">
                <a16:creationId xmlns:a16="http://schemas.microsoft.com/office/drawing/2014/main" id="{3993EBD8-1670-E916-311B-530C05E3A04C}"/>
              </a:ext>
              <a:ext uri="{C183D7F6-B498-43B3-948B-1728B52AA6E4}">
                <adec:decorative xmlns:adec="http://schemas.microsoft.com/office/drawing/2017/decorative" val="1"/>
              </a:ext>
            </a:extLst>
          </p:cNvPr>
          <p:cNvSpPr/>
          <p:nvPr/>
        </p:nvSpPr>
        <p:spPr>
          <a:xfrm>
            <a:off x="6417390" y="3784400"/>
            <a:ext cx="180000" cy="180000"/>
          </a:xfrm>
          <a:prstGeom prst="ellipse">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sp>
        <p:nvSpPr>
          <p:cNvPr id="29" name="Oval 28">
            <a:extLst>
              <a:ext uri="{FF2B5EF4-FFF2-40B4-BE49-F238E27FC236}">
                <a16:creationId xmlns:a16="http://schemas.microsoft.com/office/drawing/2014/main" id="{AA5A1F6D-685B-7BD7-BE54-82F4C10FFFC4}"/>
              </a:ext>
              <a:ext uri="{C183D7F6-B498-43B3-948B-1728B52AA6E4}">
                <adec:decorative xmlns:adec="http://schemas.microsoft.com/office/drawing/2017/decorative" val="1"/>
              </a:ext>
            </a:extLst>
          </p:cNvPr>
          <p:cNvSpPr/>
          <p:nvPr/>
        </p:nvSpPr>
        <p:spPr>
          <a:xfrm>
            <a:off x="6417390" y="4524517"/>
            <a:ext cx="180000" cy="180000"/>
          </a:xfrm>
          <a:prstGeom prst="ellipse">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sp>
        <p:nvSpPr>
          <p:cNvPr id="30" name="Oval 29">
            <a:extLst>
              <a:ext uri="{FF2B5EF4-FFF2-40B4-BE49-F238E27FC236}">
                <a16:creationId xmlns:a16="http://schemas.microsoft.com/office/drawing/2014/main" id="{1A9AD9D9-E8F7-D9CD-FEEF-71880ED84851}"/>
              </a:ext>
              <a:ext uri="{C183D7F6-B498-43B3-948B-1728B52AA6E4}">
                <adec:decorative xmlns:adec="http://schemas.microsoft.com/office/drawing/2017/decorative" val="1"/>
              </a:ext>
            </a:extLst>
          </p:cNvPr>
          <p:cNvSpPr/>
          <p:nvPr/>
        </p:nvSpPr>
        <p:spPr>
          <a:xfrm>
            <a:off x="6417390" y="5264634"/>
            <a:ext cx="180000" cy="180000"/>
          </a:xfrm>
          <a:prstGeom prst="ellipse">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cxnSp>
        <p:nvCxnSpPr>
          <p:cNvPr id="31" name="Straight Connector 30">
            <a:extLst>
              <a:ext uri="{FF2B5EF4-FFF2-40B4-BE49-F238E27FC236}">
                <a16:creationId xmlns:a16="http://schemas.microsoft.com/office/drawing/2014/main" id="{B0C63BED-7AE9-D0DD-FDDE-EB7EFE447A69}"/>
              </a:ext>
              <a:ext uri="{C183D7F6-B498-43B3-948B-1728B52AA6E4}">
                <adec:decorative xmlns:adec="http://schemas.microsoft.com/office/drawing/2017/decorative" val="1"/>
              </a:ext>
            </a:extLst>
          </p:cNvPr>
          <p:cNvCxnSpPr>
            <a:cxnSpLocks/>
            <a:endCxn id="28" idx="0"/>
          </p:cNvCxnSpPr>
          <p:nvPr/>
        </p:nvCxnSpPr>
        <p:spPr>
          <a:xfrm>
            <a:off x="6507390" y="3522737"/>
            <a:ext cx="0" cy="261663"/>
          </a:xfrm>
          <a:prstGeom prst="line">
            <a:avLst/>
          </a:prstGeom>
          <a:ln>
            <a:solidFill>
              <a:schemeClr val="accent4"/>
            </a:solidFill>
          </a:ln>
        </p:spPr>
        <p:style>
          <a:lnRef idx="2">
            <a:schemeClr val="accent1"/>
          </a:lnRef>
          <a:fillRef idx="0">
            <a:schemeClr val="accent1"/>
          </a:fillRef>
          <a:effectRef idx="1">
            <a:schemeClr val="accent1"/>
          </a:effectRef>
          <a:fontRef idx="minor">
            <a:schemeClr val="tx1"/>
          </a:fontRef>
        </p:style>
      </p:cxnSp>
      <p:cxnSp>
        <p:nvCxnSpPr>
          <p:cNvPr id="32" name="Straight Connector 31">
            <a:extLst>
              <a:ext uri="{FF2B5EF4-FFF2-40B4-BE49-F238E27FC236}">
                <a16:creationId xmlns:a16="http://schemas.microsoft.com/office/drawing/2014/main" id="{5963FE58-A52F-9187-3527-6E714FBB0D54}"/>
              </a:ext>
              <a:ext uri="{C183D7F6-B498-43B3-948B-1728B52AA6E4}">
                <adec:decorative xmlns:adec="http://schemas.microsoft.com/office/drawing/2017/decorative" val="1"/>
              </a:ext>
            </a:extLst>
          </p:cNvPr>
          <p:cNvCxnSpPr>
            <a:stCxn id="28" idx="4"/>
            <a:endCxn id="29" idx="0"/>
          </p:cNvCxnSpPr>
          <p:nvPr/>
        </p:nvCxnSpPr>
        <p:spPr>
          <a:xfrm>
            <a:off x="6507390" y="3964400"/>
            <a:ext cx="0" cy="560117"/>
          </a:xfrm>
          <a:prstGeom prst="line">
            <a:avLst/>
          </a:prstGeom>
          <a:ln>
            <a:solidFill>
              <a:schemeClr val="accent4"/>
            </a:solidFill>
          </a:ln>
        </p:spPr>
        <p:style>
          <a:lnRef idx="2">
            <a:schemeClr val="accent1"/>
          </a:lnRef>
          <a:fillRef idx="0">
            <a:schemeClr val="accent1"/>
          </a:fillRef>
          <a:effectRef idx="1">
            <a:schemeClr val="accent1"/>
          </a:effectRef>
          <a:fontRef idx="minor">
            <a:schemeClr val="tx1"/>
          </a:fontRef>
        </p:style>
      </p:cxnSp>
      <p:cxnSp>
        <p:nvCxnSpPr>
          <p:cNvPr id="33" name="Straight Connector 32">
            <a:extLst>
              <a:ext uri="{FF2B5EF4-FFF2-40B4-BE49-F238E27FC236}">
                <a16:creationId xmlns:a16="http://schemas.microsoft.com/office/drawing/2014/main" id="{C118154F-9839-E6DB-D0C3-F497E869769C}"/>
              </a:ext>
              <a:ext uri="{C183D7F6-B498-43B3-948B-1728B52AA6E4}">
                <adec:decorative xmlns:adec="http://schemas.microsoft.com/office/drawing/2017/decorative" val="1"/>
              </a:ext>
            </a:extLst>
          </p:cNvPr>
          <p:cNvCxnSpPr>
            <a:stCxn id="29" idx="4"/>
            <a:endCxn id="30" idx="0"/>
          </p:cNvCxnSpPr>
          <p:nvPr/>
        </p:nvCxnSpPr>
        <p:spPr>
          <a:xfrm>
            <a:off x="6507390" y="4704517"/>
            <a:ext cx="0" cy="560117"/>
          </a:xfrm>
          <a:prstGeom prst="line">
            <a:avLst/>
          </a:prstGeom>
          <a:ln>
            <a:solidFill>
              <a:schemeClr val="accent4"/>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73978239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sp>
        <p:nvSpPr>
          <p:cNvPr id="6" name="Title 11">
            <a:extLst>
              <a:ext uri="{FF2B5EF4-FFF2-40B4-BE49-F238E27FC236}">
                <a16:creationId xmlns:a16="http://schemas.microsoft.com/office/drawing/2014/main" id="{C8FFD162-0ADE-865E-4929-588D0580365A}"/>
              </a:ext>
            </a:extLst>
          </p:cNvPr>
          <p:cNvSpPr>
            <a:spLocks noGrp="1"/>
          </p:cNvSpPr>
          <p:nvPr>
            <p:ph type="title"/>
          </p:nvPr>
        </p:nvSpPr>
        <p:spPr>
          <a:xfrm>
            <a:off x="696000" y="589456"/>
            <a:ext cx="10800000" cy="599501"/>
          </a:xfrm>
        </p:spPr>
        <p:txBody>
          <a:bodyPr/>
          <a:lstStyle/>
          <a:p>
            <a:r>
              <a:rPr lang="en-AU" noProof="0" dirty="0"/>
              <a:t>Background information for school implementation teams</a:t>
            </a:r>
          </a:p>
        </p:txBody>
      </p:sp>
      <p:sp>
        <p:nvSpPr>
          <p:cNvPr id="8" name="Text Placeholder 9">
            <a:extLst>
              <a:ext uri="{FF2B5EF4-FFF2-40B4-BE49-F238E27FC236}">
                <a16:creationId xmlns:a16="http://schemas.microsoft.com/office/drawing/2014/main" id="{2821045F-86A3-6715-8863-3D9947BBCEC0}"/>
              </a:ext>
            </a:extLst>
          </p:cNvPr>
          <p:cNvSpPr>
            <a:spLocks noGrp="1"/>
          </p:cNvSpPr>
          <p:nvPr>
            <p:ph type="body" sz="quarter" idx="13"/>
          </p:nvPr>
        </p:nvSpPr>
        <p:spPr>
          <a:xfrm>
            <a:off x="609600" y="1457325"/>
            <a:ext cx="5962650" cy="4717189"/>
          </a:xfrm>
        </p:spPr>
        <p:txBody>
          <a:bodyPr wrap="square">
            <a:spAutoFit/>
          </a:bodyPr>
          <a:lstStyle/>
          <a:p>
            <a:pPr lvl="1"/>
            <a:r>
              <a:rPr lang="en-AU" noProof="0" dirty="0"/>
              <a:t>Intended presenter(s):</a:t>
            </a:r>
          </a:p>
          <a:p>
            <a:r>
              <a:rPr lang="en-AU" noProof="0" dirty="0"/>
              <a:t>This module is designed to be facilitated by members of</a:t>
            </a:r>
            <a:br>
              <a:rPr lang="en-AU" noProof="0" dirty="0"/>
            </a:br>
            <a:r>
              <a:rPr lang="en-AU" noProof="0" dirty="0"/>
              <a:t>your </a:t>
            </a:r>
            <a:r>
              <a:rPr lang="en-AU" b="1" noProof="0" dirty="0"/>
              <a:t>school implementation team and/or coaching team</a:t>
            </a:r>
            <a:r>
              <a:rPr lang="en-AU" noProof="0" dirty="0"/>
              <a:t>.</a:t>
            </a:r>
            <a:br>
              <a:rPr lang="en-AU" noProof="0" dirty="0"/>
            </a:br>
            <a:r>
              <a:rPr lang="en-AU" noProof="0" dirty="0"/>
              <a:t>Consider which member(s) would be best placed to present</a:t>
            </a:r>
            <a:br>
              <a:rPr lang="en-AU" noProof="0" dirty="0"/>
            </a:br>
            <a:r>
              <a:rPr lang="en-AU" noProof="0" dirty="0"/>
              <a:t>this content.</a:t>
            </a:r>
          </a:p>
          <a:p>
            <a:pPr lvl="1"/>
            <a:r>
              <a:rPr lang="en-AU" noProof="0" dirty="0"/>
              <a:t>Intended participants:</a:t>
            </a:r>
          </a:p>
          <a:p>
            <a:r>
              <a:rPr lang="en-AU" noProof="0" dirty="0"/>
              <a:t>This module is intended for </a:t>
            </a:r>
            <a:r>
              <a:rPr lang="en-AU" b="1" noProof="0" dirty="0"/>
              <a:t>all staff participating</a:t>
            </a:r>
            <a:br>
              <a:rPr lang="en-AU" b="1" noProof="0" dirty="0"/>
            </a:br>
            <a:r>
              <a:rPr lang="en-AU" b="1" noProof="0" dirty="0"/>
              <a:t>in your implementation effort</a:t>
            </a:r>
            <a:r>
              <a:rPr lang="en-AU" noProof="0" dirty="0"/>
              <a:t>.</a:t>
            </a:r>
          </a:p>
          <a:p>
            <a:pPr lvl="1"/>
            <a:r>
              <a:rPr lang="en-AU" noProof="0" dirty="0"/>
              <a:t>Set-up and timing:</a:t>
            </a:r>
          </a:p>
          <a:p>
            <a:pPr>
              <a:spcAft>
                <a:spcPts val="0"/>
              </a:spcAft>
            </a:pPr>
            <a:r>
              <a:rPr lang="en-AU" noProof="0" dirty="0"/>
              <a:t>Decide how to group staff to support </a:t>
            </a:r>
            <a:r>
              <a:rPr lang="en-AU" b="1" noProof="0" dirty="0"/>
              <a:t>small group conversations</a:t>
            </a:r>
            <a:r>
              <a:rPr lang="en-AU" noProof="0" dirty="0"/>
              <a:t> (e.g., by year groups or learning areas). </a:t>
            </a:r>
          </a:p>
          <a:p>
            <a:r>
              <a:rPr lang="en-AU" noProof="0" dirty="0"/>
              <a:t>Before the session, we recommend printing the related </a:t>
            </a:r>
            <a:r>
              <a:rPr lang="en-AU" b="1" u="sng" noProof="0" dirty="0">
                <a:solidFill>
                  <a:schemeClr val="accent1"/>
                </a:solidFill>
                <a:hlinkClick r:id="rId3"/>
              </a:rPr>
              <a:t>modelling and coaching checklist</a:t>
            </a:r>
            <a:r>
              <a:rPr lang="en-AU" noProof="0" dirty="0"/>
              <a:t> to show the links between this module and upcoming modelling and coaching.</a:t>
            </a:r>
          </a:p>
        </p:txBody>
      </p:sp>
      <p:pic>
        <p:nvPicPr>
          <p:cNvPr id="10" name="Graphic 9">
            <a:extLst>
              <a:ext uri="{FF2B5EF4-FFF2-40B4-BE49-F238E27FC236}">
                <a16:creationId xmlns:a16="http://schemas.microsoft.com/office/drawing/2014/main" id="{C301593F-698C-8C77-53EF-BD82F49DD9B0}"/>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7212531" y="2562744"/>
            <a:ext cx="476250" cy="533400"/>
          </a:xfrm>
          <a:prstGeom prst="rect">
            <a:avLst/>
          </a:prstGeom>
        </p:spPr>
      </p:pic>
      <p:sp>
        <p:nvSpPr>
          <p:cNvPr id="11" name="TextBox 10">
            <a:extLst>
              <a:ext uri="{FF2B5EF4-FFF2-40B4-BE49-F238E27FC236}">
                <a16:creationId xmlns:a16="http://schemas.microsoft.com/office/drawing/2014/main" id="{369BB8A7-F00D-B3D2-4FD1-3B82E153FF25}"/>
              </a:ext>
            </a:extLst>
          </p:cNvPr>
          <p:cNvSpPr txBox="1"/>
          <p:nvPr/>
        </p:nvSpPr>
        <p:spPr>
          <a:xfrm>
            <a:off x="6921594" y="2251875"/>
            <a:ext cx="4574406" cy="1532862"/>
          </a:xfrm>
          <a:prstGeom prst="roundRect">
            <a:avLst/>
          </a:prstGeom>
          <a:noFill/>
          <a:ln w="25400">
            <a:solidFill>
              <a:schemeClr val="accent1"/>
            </a:solidFill>
          </a:ln>
        </p:spPr>
        <p:txBody>
          <a:bodyPr wrap="square" lIns="864000" tIns="144000" rIns="360000" bIns="144000">
            <a:spAutoFit/>
          </a:bodyPr>
          <a:lstStyle/>
          <a:p>
            <a:pPr marL="0" marR="0" lvl="0" indent="0" algn="l" defTabSz="914400" rtl="0" eaLnBrk="1" fontAlgn="auto" latinLnBrk="0" hangingPunct="1">
              <a:lnSpc>
                <a:spcPct val="130000"/>
              </a:lnSpc>
              <a:spcAft>
                <a:spcPts val="1200"/>
              </a:spcAft>
              <a:buClr>
                <a:srgbClr val="01838F"/>
              </a:buClr>
              <a:buSzTx/>
              <a:buFontTx/>
              <a:buNone/>
              <a:tabLst/>
              <a:defRPr/>
            </a:pPr>
            <a:r>
              <a:rPr kumimoji="0" lang="en-AU" sz="1400" b="0" i="0" u="none" strike="noStrike" kern="1200" cap="none" spc="0" normalizeH="0" baseline="0" noProof="0" dirty="0">
                <a:ln>
                  <a:noFill/>
                </a:ln>
                <a:effectLst/>
                <a:uLnTx/>
                <a:uFillTx/>
                <a:latin typeface="Montserrat"/>
                <a:ea typeface="+mn-ea"/>
                <a:cs typeface="+mn-cs"/>
              </a:rPr>
              <a:t>The module will take approximately </a:t>
            </a:r>
            <a:r>
              <a:rPr kumimoji="0" lang="en-AU" sz="1400" b="1" i="0" u="none" strike="noStrike" kern="1200" cap="none" spc="0" normalizeH="0" baseline="0" noProof="0" dirty="0">
                <a:ln>
                  <a:noFill/>
                </a:ln>
                <a:effectLst/>
                <a:uLnTx/>
                <a:uFillTx/>
                <a:latin typeface="Montserrat"/>
                <a:ea typeface="+mn-ea"/>
                <a:cs typeface="+mn-cs"/>
              </a:rPr>
              <a:t>45 minutes to 1 hour </a:t>
            </a:r>
            <a:r>
              <a:rPr kumimoji="0" lang="en-AU" sz="1400" b="0" i="0" u="none" strike="noStrike" kern="1200" cap="none" spc="0" normalizeH="0" baseline="0" noProof="0" dirty="0">
                <a:ln>
                  <a:noFill/>
                </a:ln>
                <a:effectLst/>
                <a:uLnTx/>
                <a:uFillTx/>
                <a:latin typeface="Montserrat"/>
                <a:ea typeface="+mn-ea"/>
                <a:cs typeface="+mn-cs"/>
              </a:rPr>
              <a:t>to complete.</a:t>
            </a:r>
            <a:r>
              <a:rPr kumimoji="0" lang="en-AU" sz="1400" b="0" i="0" u="none" strike="noStrike" kern="1200" cap="none" spc="0" normalizeH="0" noProof="0" dirty="0">
                <a:ln>
                  <a:noFill/>
                </a:ln>
                <a:effectLst/>
                <a:uLnTx/>
                <a:uFillTx/>
                <a:latin typeface="Montserrat"/>
                <a:ea typeface="+mn-ea"/>
                <a:cs typeface="+mn-cs"/>
              </a:rPr>
              <a:t> </a:t>
            </a:r>
            <a:r>
              <a:rPr kumimoji="0" lang="en-AU" sz="1400" b="0" i="0" u="none" strike="noStrike" kern="1200" cap="none" spc="0" normalizeH="0" baseline="0" noProof="0" dirty="0">
                <a:ln>
                  <a:noFill/>
                </a:ln>
                <a:effectLst/>
                <a:uLnTx/>
                <a:uFillTx/>
                <a:latin typeface="Montserrat"/>
                <a:ea typeface="+mn-ea"/>
                <a:cs typeface="+mn-cs"/>
              </a:rPr>
              <a:t>Reflection activities may extend this time.</a:t>
            </a:r>
          </a:p>
        </p:txBody>
      </p:sp>
      <p:sp>
        <p:nvSpPr>
          <p:cNvPr id="13" name="Text Placeholder 12">
            <a:extLst>
              <a:ext uri="{FF2B5EF4-FFF2-40B4-BE49-F238E27FC236}">
                <a16:creationId xmlns:a16="http://schemas.microsoft.com/office/drawing/2014/main" id="{544FB540-6E71-2DF4-172F-345D1AFB6EF1}"/>
              </a:ext>
            </a:extLst>
          </p:cNvPr>
          <p:cNvSpPr>
            <a:spLocks noGrp="1"/>
          </p:cNvSpPr>
          <p:nvPr/>
        </p:nvSpPr>
        <p:spPr>
          <a:xfrm>
            <a:off x="6921593" y="4036836"/>
            <a:ext cx="4582263" cy="2164021"/>
          </a:xfrm>
          <a:prstGeom prst="roundRect">
            <a:avLst>
              <a:gd name="adj" fmla="val 11962"/>
            </a:avLst>
          </a:prstGeom>
          <a:solidFill>
            <a:schemeClr val="accent1"/>
          </a:solidFill>
        </p:spPr>
        <p:txBody>
          <a:bodyPr vert="horz" wrap="square" lIns="144000" tIns="108000" rIns="144000" bIns="108000" rtlCol="0">
            <a:spAutoFit/>
          </a:bodyPr>
          <a:lstStyle>
            <a:lvl1pPr marL="0" indent="0" algn="l" defTabSz="914400" rtl="0" eaLnBrk="1" latinLnBrk="0" hangingPunct="1">
              <a:lnSpc>
                <a:spcPct val="120000"/>
              </a:lnSpc>
              <a:spcBef>
                <a:spcPts val="0"/>
              </a:spcBef>
              <a:spcAft>
                <a:spcPts val="600"/>
              </a:spcAft>
              <a:buClr>
                <a:schemeClr val="bg2"/>
              </a:buClr>
              <a:buFont typeface="Arial" panose="020B0604020202020204" pitchFamily="34" charset="0"/>
              <a:buNone/>
              <a:defRPr sz="1600" b="0" kern="1200">
                <a:solidFill>
                  <a:schemeClr val="bg2"/>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2000" b="1" kern="1200">
                <a:solidFill>
                  <a:schemeClr val="bg2"/>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bg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bg2"/>
              </a:buClr>
              <a:buSzPct val="100000"/>
              <a:buFont typeface="Arial" panose="020B0604020202020204" pitchFamily="34" charset="0"/>
              <a:buChar char="•"/>
              <a:defRPr sz="1600" kern="1200">
                <a:solidFill>
                  <a:schemeClr val="bg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pPr marL="0" marR="0" lvl="0" indent="0" algn="l" defTabSz="914400" rtl="0" eaLnBrk="1" fontAlgn="auto" latinLnBrk="0" hangingPunct="1">
              <a:lnSpc>
                <a:spcPct val="130000"/>
              </a:lnSpc>
              <a:spcBef>
                <a:spcPts val="600"/>
              </a:spcBef>
              <a:buClr>
                <a:srgbClr val="FFFFFF"/>
              </a:buClr>
              <a:buSzTx/>
              <a:buFont typeface="Arial" panose="020B0604020202020204" pitchFamily="34" charset="0"/>
              <a:buNone/>
              <a:tabLst/>
              <a:defRPr/>
            </a:pPr>
            <a:r>
              <a:rPr kumimoji="0" lang="en-AU" sz="1400" b="0" i="0" u="none" strike="noStrike" kern="1200" cap="none" spc="0" normalizeH="0" baseline="0" noProof="0" dirty="0">
                <a:ln>
                  <a:noFill/>
                </a:ln>
                <a:solidFill>
                  <a:srgbClr val="FFFFFF"/>
                </a:solidFill>
                <a:effectLst/>
                <a:uLnTx/>
                <a:uFillTx/>
                <a:latin typeface="Montserrat"/>
                <a:ea typeface="+mn-ea"/>
                <a:cs typeface="+mn-cs"/>
              </a:rPr>
              <a:t>This resource has been developed through AERO’s work with schools in the </a:t>
            </a:r>
            <a:r>
              <a:rPr kumimoji="0" lang="en-AU" sz="1400" b="0" i="0" u="none" strike="noStrike" kern="1200" cap="none" spc="0" normalizeH="0" baseline="0" noProof="0" dirty="0">
                <a:ln>
                  <a:noFill/>
                </a:ln>
                <a:solidFill>
                  <a:srgbClr val="FFFFFF"/>
                </a:solidFill>
                <a:effectLst/>
                <a:uLnTx/>
                <a:uFillTx/>
                <a:latin typeface="Montserrat"/>
                <a:ea typeface="+mn-ea"/>
                <a:cs typeface="+mn-cs"/>
                <a:hlinkClick r:id="rId5">
                  <a:extLst>
                    <a:ext uri="{A12FA001-AC4F-418D-AE19-62706E023703}">
                      <ahyp:hlinkClr xmlns:ahyp="http://schemas.microsoft.com/office/drawing/2018/hyperlinkcolor" val="tx"/>
                    </a:ext>
                  </a:extLst>
                </a:hlinkClick>
              </a:rPr>
              <a:t>Learning Partner project</a:t>
            </a:r>
            <a:r>
              <a:rPr kumimoji="0" lang="en-AU" sz="1400" b="0" i="0" u="none" strike="noStrike" kern="1200" cap="none" spc="0" normalizeH="0" baseline="0" noProof="0" dirty="0">
                <a:ln>
                  <a:noFill/>
                </a:ln>
                <a:solidFill>
                  <a:srgbClr val="FFFFFF"/>
                </a:solidFill>
                <a:effectLst/>
                <a:uLnTx/>
                <a:uFillTx/>
                <a:latin typeface="Montserrat"/>
                <a:ea typeface="+mn-ea"/>
                <a:cs typeface="+mn-cs"/>
              </a:rPr>
              <a:t>. </a:t>
            </a:r>
          </a:p>
          <a:p>
            <a:pPr marL="0" marR="0" lvl="0" indent="0" algn="l" defTabSz="914400" rtl="0" eaLnBrk="1" fontAlgn="auto" latinLnBrk="0" hangingPunct="1">
              <a:lnSpc>
                <a:spcPct val="130000"/>
              </a:lnSpc>
              <a:spcBef>
                <a:spcPts val="600"/>
              </a:spcBef>
              <a:buClr>
                <a:srgbClr val="FFFFFF"/>
              </a:buClr>
              <a:buSzTx/>
              <a:buFont typeface="Arial" panose="020B0604020202020204" pitchFamily="34" charset="0"/>
              <a:buNone/>
              <a:tabLst/>
              <a:defRPr/>
            </a:pPr>
            <a:r>
              <a:rPr kumimoji="0" lang="en-AU" sz="1400" b="0" i="0" u="none" strike="noStrike" kern="1200" cap="none" spc="0" normalizeH="0" baseline="0" noProof="0" dirty="0">
                <a:ln>
                  <a:noFill/>
                </a:ln>
                <a:solidFill>
                  <a:srgbClr val="FFFFFF"/>
                </a:solidFill>
                <a:effectLst/>
                <a:uLnTx/>
                <a:uFillTx/>
                <a:latin typeface="Montserrat"/>
                <a:ea typeface="+mn-ea"/>
                <a:cs typeface="+mn-cs"/>
              </a:rPr>
              <a:t>It’s also informed by AERO’s </a:t>
            </a:r>
            <a:r>
              <a:rPr kumimoji="0" lang="en-AU" sz="1400" b="0" i="0" u="none" strike="noStrike" kern="1200" cap="none" spc="0" normalizeH="0" baseline="0" noProof="0" dirty="0">
                <a:ln>
                  <a:noFill/>
                </a:ln>
                <a:solidFill>
                  <a:srgbClr val="FFFFFF"/>
                </a:solidFill>
                <a:effectLst/>
                <a:uLnTx/>
                <a:uFillTx/>
                <a:latin typeface="Montserrat"/>
                <a:ea typeface="+mn-ea"/>
                <a:cs typeface="+mn-cs"/>
                <a:hlinkClick r:id="rId6">
                  <a:extLst>
                    <a:ext uri="{A12FA001-AC4F-418D-AE19-62706E023703}">
                      <ahyp:hlinkClr xmlns:ahyp="http://schemas.microsoft.com/office/drawing/2018/hyperlinkcolor" val="tx"/>
                    </a:ext>
                  </a:extLst>
                </a:hlinkClick>
              </a:rPr>
              <a:t>model of learning and teaching</a:t>
            </a:r>
            <a:r>
              <a:rPr kumimoji="0" lang="en-AU" sz="1400" b="0" i="0" u="none" strike="noStrike" kern="1200" cap="none" spc="0" normalizeH="0" baseline="0" noProof="0" dirty="0">
                <a:ln>
                  <a:noFill/>
                </a:ln>
                <a:solidFill>
                  <a:srgbClr val="FFFFFF"/>
                </a:solidFill>
                <a:effectLst/>
                <a:uLnTx/>
                <a:uFillTx/>
                <a:latin typeface="Montserrat"/>
                <a:ea typeface="+mn-ea"/>
                <a:cs typeface="+mn-cs"/>
              </a:rPr>
              <a:t> and by research on effective</a:t>
            </a:r>
            <a:r>
              <a:rPr kumimoji="0" lang="en-AU" sz="1400" b="0" i="0" u="none" strike="noStrike" kern="1200" cap="none" spc="0" normalizeH="0" noProof="0" dirty="0">
                <a:ln>
                  <a:noFill/>
                </a:ln>
                <a:solidFill>
                  <a:srgbClr val="FFFFFF"/>
                </a:solidFill>
                <a:effectLst/>
                <a:uLnTx/>
                <a:uFillTx/>
                <a:latin typeface="Montserrat"/>
                <a:ea typeface="+mn-ea"/>
                <a:cs typeface="+mn-cs"/>
              </a:rPr>
              <a:t> </a:t>
            </a:r>
            <a:r>
              <a:rPr kumimoji="0" lang="en-AU" sz="1400" b="0" i="0" u="none" strike="noStrike" kern="1200" cap="none" spc="0" normalizeH="0" baseline="0" noProof="0" dirty="0">
                <a:ln>
                  <a:noFill/>
                </a:ln>
                <a:solidFill>
                  <a:srgbClr val="FFFFFF"/>
                </a:solidFill>
                <a:effectLst/>
                <a:uLnTx/>
                <a:uFillTx/>
                <a:latin typeface="Montserrat"/>
                <a:ea typeface="+mn-ea"/>
                <a:cs typeface="+mn-cs"/>
              </a:rPr>
              <a:t>implementation and professional learning.</a:t>
            </a:r>
          </a:p>
        </p:txBody>
      </p:sp>
    </p:spTree>
    <p:extLst>
      <p:ext uri="{BB962C8B-B14F-4D97-AF65-F5344CB8AC3E}">
        <p14:creationId xmlns:p14="http://schemas.microsoft.com/office/powerpoint/2010/main" val="102694892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a:extLst>
            <a:ext uri="{FF2B5EF4-FFF2-40B4-BE49-F238E27FC236}">
              <a16:creationId xmlns:a16="http://schemas.microsoft.com/office/drawing/2014/main" id="{05C8A322-859B-2CC0-A8B8-1B6EB6204E57}"/>
            </a:ext>
          </a:extLst>
        </p:cNvPr>
        <p:cNvGrpSpPr/>
        <p:nvPr/>
      </p:nvGrpSpPr>
      <p:grpSpPr>
        <a:xfrm>
          <a:off x="0" y="0"/>
          <a:ext cx="0" cy="0"/>
          <a:chOff x="0" y="0"/>
          <a:chExt cx="0" cy="0"/>
        </a:xfrm>
      </p:grpSpPr>
      <p:sp>
        <p:nvSpPr>
          <p:cNvPr id="7" name="Title 11">
            <a:extLst>
              <a:ext uri="{FF2B5EF4-FFF2-40B4-BE49-F238E27FC236}">
                <a16:creationId xmlns:a16="http://schemas.microsoft.com/office/drawing/2014/main" id="{63C51495-69AC-FBE7-79C1-0F580E57DCBC}"/>
              </a:ext>
            </a:extLst>
          </p:cNvPr>
          <p:cNvSpPr>
            <a:spLocks noGrp="1"/>
          </p:cNvSpPr>
          <p:nvPr>
            <p:ph type="title"/>
          </p:nvPr>
        </p:nvSpPr>
        <p:spPr>
          <a:xfrm>
            <a:off x="696000" y="589456"/>
            <a:ext cx="10800000" cy="599501"/>
          </a:xfrm>
        </p:spPr>
        <p:txBody>
          <a:bodyPr/>
          <a:lstStyle/>
          <a:p>
            <a:r>
              <a:rPr lang="en-AU" noProof="0" dirty="0"/>
              <a:t>Background information for school implementation teams</a:t>
            </a:r>
          </a:p>
        </p:txBody>
      </p:sp>
      <p:sp>
        <p:nvSpPr>
          <p:cNvPr id="25" name="Text Placeholder 9">
            <a:extLst>
              <a:ext uri="{FF2B5EF4-FFF2-40B4-BE49-F238E27FC236}">
                <a16:creationId xmlns:a16="http://schemas.microsoft.com/office/drawing/2014/main" id="{DC9E32D5-F36F-C98D-9BD3-200734CF3D69}"/>
              </a:ext>
            </a:extLst>
          </p:cNvPr>
          <p:cNvSpPr>
            <a:spLocks noGrp="1"/>
          </p:cNvSpPr>
          <p:nvPr>
            <p:ph type="body" sz="quarter" idx="13"/>
          </p:nvPr>
        </p:nvSpPr>
        <p:spPr>
          <a:xfrm>
            <a:off x="609601" y="1608380"/>
            <a:ext cx="5029199" cy="3134448"/>
          </a:xfrm>
        </p:spPr>
        <p:txBody>
          <a:bodyPr>
            <a:spAutoFit/>
          </a:bodyPr>
          <a:lstStyle/>
          <a:p>
            <a:pPr lvl="1"/>
            <a:r>
              <a:rPr lang="en-AU" noProof="0" dirty="0"/>
              <a:t>Module structure:</a:t>
            </a:r>
          </a:p>
          <a:p>
            <a:pPr>
              <a:spcBef>
                <a:spcPts val="600"/>
              </a:spcBef>
            </a:pPr>
            <a:r>
              <a:rPr lang="en-AU" noProof="0" dirty="0"/>
              <a:t>This module begins with its objectives, </a:t>
            </a:r>
            <a:r>
              <a:rPr lang="en-AU" dirty="0">
                <a:solidFill>
                  <a:srgbClr val="000000"/>
                </a:solidFill>
                <a:latin typeface="Montserrat" panose="00000500000000000000" pitchFamily="2" charset="0"/>
              </a:rPr>
              <a:t>an overview of what revisiting and reviewing are, and a summary of the supporting evidence</a:t>
            </a:r>
            <a:r>
              <a:rPr lang="en-AU" noProof="0" dirty="0"/>
              <a:t>. The module then discusses techniques that can be applied. It includes:</a:t>
            </a:r>
          </a:p>
          <a:p>
            <a:pPr lvl="3">
              <a:spcBef>
                <a:spcPts val="600"/>
              </a:spcBef>
            </a:pPr>
            <a:r>
              <a:rPr lang="en-AU" sz="1400" b="1" noProof="0" dirty="0"/>
              <a:t>a brief definition </a:t>
            </a:r>
            <a:r>
              <a:rPr lang="en-AU" sz="1400" noProof="0" dirty="0"/>
              <a:t>of each technique and</a:t>
            </a:r>
            <a:br>
              <a:rPr lang="en-AU" sz="1400" noProof="0" dirty="0"/>
            </a:br>
            <a:r>
              <a:rPr lang="en-AU" sz="1400" noProof="0" dirty="0"/>
              <a:t>a </a:t>
            </a:r>
            <a:r>
              <a:rPr lang="en-AU" sz="1400" b="1" noProof="0" dirty="0"/>
              <a:t>summary</a:t>
            </a:r>
            <a:r>
              <a:rPr lang="en-AU" sz="1400" noProof="0" dirty="0"/>
              <a:t> unpacking how each may be used</a:t>
            </a:r>
          </a:p>
          <a:p>
            <a:pPr lvl="3">
              <a:spcBef>
                <a:spcPts val="600"/>
              </a:spcBef>
            </a:pPr>
            <a:r>
              <a:rPr lang="en-AU" sz="1400" b="1" noProof="0" dirty="0"/>
              <a:t>examples</a:t>
            </a:r>
            <a:r>
              <a:rPr lang="en-AU" sz="1400" noProof="0" dirty="0"/>
              <a:t> of each technique (including videos)</a:t>
            </a:r>
          </a:p>
          <a:p>
            <a:pPr lvl="3">
              <a:spcBef>
                <a:spcPts val="600"/>
              </a:spcBef>
            </a:pPr>
            <a:r>
              <a:rPr lang="en-AU" sz="1400" b="1" noProof="0" dirty="0"/>
              <a:t>suggested discussion and/or rehearsal </a:t>
            </a:r>
            <a:r>
              <a:rPr lang="en-AU" sz="1400" noProof="0" dirty="0"/>
              <a:t>activities.</a:t>
            </a:r>
          </a:p>
        </p:txBody>
      </p:sp>
      <p:sp>
        <p:nvSpPr>
          <p:cNvPr id="26" name="Text Placeholder 9">
            <a:extLst>
              <a:ext uri="{FF2B5EF4-FFF2-40B4-BE49-F238E27FC236}">
                <a16:creationId xmlns:a16="http://schemas.microsoft.com/office/drawing/2014/main" id="{3F0D5B32-AFCC-725E-D595-AF079C0C1899}"/>
              </a:ext>
            </a:extLst>
          </p:cNvPr>
          <p:cNvSpPr txBox="1">
            <a:spLocks/>
          </p:cNvSpPr>
          <p:nvPr/>
        </p:nvSpPr>
        <p:spPr>
          <a:xfrm>
            <a:off x="6466801" y="1608380"/>
            <a:ext cx="5029199" cy="2907463"/>
          </a:xfrm>
          <a:prstGeom prst="rect">
            <a:avLst/>
          </a:prstGeom>
        </p:spPr>
        <p:txBody>
          <a:bodyPr vert="horz" lIns="91440" tIns="45720" rIns="91440" bIns="45720" rtlCol="0">
            <a:spAutoFit/>
          </a:bodyPr>
          <a:lstStyle>
            <a:lvl1pPr marL="0" indent="0" algn="l" defTabSz="914400" rtl="0" eaLnBrk="1" latinLnBrk="0" hangingPunct="1">
              <a:lnSpc>
                <a:spcPct val="130000"/>
              </a:lnSpc>
              <a:spcBef>
                <a:spcPts val="600"/>
              </a:spcBef>
              <a:spcAft>
                <a:spcPts val="600"/>
              </a:spcAft>
              <a:buClr>
                <a:schemeClr val="accent1"/>
              </a:buClr>
              <a:buFont typeface="Arial" panose="020B0604020202020204" pitchFamily="34" charset="0"/>
              <a:buNone/>
              <a:defRPr sz="14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0"/>
              </a:spcAft>
              <a:buClr>
                <a:schemeClr val="accent1"/>
              </a:buClr>
              <a:buFont typeface="Arial" panose="020B0604020202020204" pitchFamily="34" charset="0"/>
              <a:buNone/>
              <a:defRPr sz="18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6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pPr lvl="1"/>
            <a:r>
              <a:rPr lang="en-AU" sz="2000" noProof="0" dirty="0"/>
              <a:t>Further information:</a:t>
            </a:r>
          </a:p>
          <a:p>
            <a:pPr lvl="0">
              <a:buClr>
                <a:srgbClr val="01838F"/>
              </a:buClr>
              <a:defRPr/>
            </a:pPr>
            <a:r>
              <a:rPr lang="en-AU" dirty="0">
                <a:solidFill>
                  <a:srgbClr val="000000"/>
                </a:solidFill>
              </a:rPr>
              <a:t>We recommend that presenters read AERO’s </a:t>
            </a:r>
            <a:r>
              <a:rPr lang="en-AU" dirty="0">
                <a:solidFill>
                  <a:srgbClr val="000000"/>
                </a:solidFill>
                <a:hlinkClick r:id="rId3"/>
              </a:rPr>
              <a:t>Revisit and Review</a:t>
            </a:r>
            <a:r>
              <a:rPr lang="en-AU" dirty="0">
                <a:solidFill>
                  <a:srgbClr val="000000"/>
                </a:solidFill>
              </a:rPr>
              <a:t> practice guide and </a:t>
            </a:r>
            <a:r>
              <a:rPr lang="en-AU" dirty="0">
                <a:solidFill>
                  <a:srgbClr val="000000"/>
                </a:solidFill>
                <a:hlinkClick r:id="rId4"/>
              </a:rPr>
              <a:t>how students learn best</a:t>
            </a:r>
            <a:r>
              <a:rPr lang="en-AU" dirty="0">
                <a:solidFill>
                  <a:srgbClr val="000000"/>
                </a:solidFill>
              </a:rPr>
              <a:t> research report to deepen their knowledge of the practice and the research underpinning it. </a:t>
            </a:r>
          </a:p>
          <a:p>
            <a:pPr lvl="0">
              <a:buClr>
                <a:srgbClr val="01838F"/>
              </a:buClr>
              <a:defRPr/>
            </a:pPr>
            <a:r>
              <a:rPr lang="en-AU" dirty="0">
                <a:solidFill>
                  <a:srgbClr val="000000"/>
                </a:solidFill>
              </a:rPr>
              <a:t>For more information on using knowledge-building modules within a professional learning cycle, see AERO’s </a:t>
            </a:r>
            <a:r>
              <a:rPr lang="en-AU" dirty="0">
                <a:solidFill>
                  <a:srgbClr val="000000"/>
                </a:solidFill>
                <a:hlinkClick r:id="rId5"/>
              </a:rPr>
              <a:t>Using Professional Learning Cycles to Strengthen Implementation</a:t>
            </a:r>
            <a:r>
              <a:rPr lang="en-AU" b="1" dirty="0">
                <a:solidFill>
                  <a:srgbClr val="000000"/>
                </a:solidFill>
              </a:rPr>
              <a:t> </a:t>
            </a:r>
            <a:r>
              <a:rPr lang="en-AU" dirty="0">
                <a:solidFill>
                  <a:srgbClr val="000000"/>
                </a:solidFill>
              </a:rPr>
              <a:t>practice guide.</a:t>
            </a:r>
          </a:p>
        </p:txBody>
      </p:sp>
      <p:sp>
        <p:nvSpPr>
          <p:cNvPr id="27" name="TextBox 26">
            <a:extLst>
              <a:ext uri="{FF2B5EF4-FFF2-40B4-BE49-F238E27FC236}">
                <a16:creationId xmlns:a16="http://schemas.microsoft.com/office/drawing/2014/main" id="{4AF98926-340E-7638-FDC2-7C901507E375}"/>
              </a:ext>
            </a:extLst>
          </p:cNvPr>
          <p:cNvSpPr txBox="1"/>
          <p:nvPr/>
        </p:nvSpPr>
        <p:spPr>
          <a:xfrm>
            <a:off x="707345" y="5125319"/>
            <a:ext cx="10788655" cy="896744"/>
          </a:xfrm>
          <a:prstGeom prst="roundRect">
            <a:avLst>
              <a:gd name="adj" fmla="val 20898"/>
            </a:avLst>
          </a:prstGeom>
          <a:solidFill>
            <a:srgbClr val="01838F"/>
          </a:solidFill>
        </p:spPr>
        <p:txBody>
          <a:bodyPr wrap="square" lIns="720000" tIns="144000" rIns="144000" bIns="144000" anchor="ctr" anchorCtr="0">
            <a:noAutofit/>
          </a:bodyPr>
          <a:lstStyle/>
          <a:p>
            <a:pPr marL="0" lvl="3">
              <a:lnSpc>
                <a:spcPct val="130000"/>
              </a:lnSpc>
              <a:spcAft>
                <a:spcPts val="900"/>
              </a:spcAft>
              <a:buClr>
                <a:srgbClr val="01838F"/>
              </a:buClr>
              <a:defRPr/>
            </a:pPr>
            <a:r>
              <a:rPr kumimoji="0" lang="en-AU" sz="1400" b="0" i="0" u="none" strike="noStrike" kern="1200" cap="none" spc="0" normalizeH="0" baseline="0" noProof="0" dirty="0">
                <a:ln>
                  <a:noFill/>
                </a:ln>
                <a:solidFill>
                  <a:schemeClr val="bg1"/>
                </a:solidFill>
                <a:effectLst/>
                <a:uLnTx/>
                <a:uFillTx/>
                <a:latin typeface="Montserrat"/>
              </a:rPr>
              <a:t>Pay attention to </a:t>
            </a:r>
            <a:r>
              <a:rPr kumimoji="0" lang="en-AU" sz="1400" b="1" i="0" u="none" strike="noStrike" kern="1200" cap="none" spc="0" normalizeH="0" baseline="0" noProof="0" dirty="0">
                <a:ln>
                  <a:noFill/>
                </a:ln>
                <a:solidFill>
                  <a:schemeClr val="bg1"/>
                </a:solidFill>
                <a:effectLst/>
                <a:uLnTx/>
                <a:uFillTx/>
                <a:latin typeface="Montserrat"/>
              </a:rPr>
              <a:t>editing notes </a:t>
            </a:r>
            <a:r>
              <a:rPr kumimoji="0" lang="en-AU" sz="1400" b="0" i="0" u="none" strike="noStrike" kern="1200" cap="none" spc="0" normalizeH="0" baseline="0" noProof="0" dirty="0">
                <a:ln>
                  <a:noFill/>
                </a:ln>
                <a:solidFill>
                  <a:schemeClr val="bg1"/>
                </a:solidFill>
                <a:effectLst/>
                <a:uLnTx/>
                <a:uFillTx/>
                <a:latin typeface="Montserrat"/>
              </a:rPr>
              <a:t>to action before use. </a:t>
            </a:r>
            <a:r>
              <a:rPr kumimoji="0" lang="en-AU" sz="1400" b="1" i="0" u="none" strike="noStrike" kern="1200" cap="none" spc="0" normalizeH="0" baseline="0" noProof="0" dirty="0">
                <a:ln>
                  <a:noFill/>
                </a:ln>
                <a:solidFill>
                  <a:schemeClr val="bg1"/>
                </a:solidFill>
                <a:effectLst/>
                <a:uLnTx/>
                <a:uFillTx/>
                <a:latin typeface="Montserrat"/>
              </a:rPr>
              <a:t>Speaking notes </a:t>
            </a:r>
            <a:r>
              <a:rPr lang="en-AU" sz="1400" noProof="0" dirty="0">
                <a:solidFill>
                  <a:schemeClr val="bg1"/>
                </a:solidFill>
              </a:rPr>
              <a:t>will also help with facilitation</a:t>
            </a:r>
            <a:r>
              <a:rPr kumimoji="0" lang="en-AU" sz="1400" b="0" i="0" u="none" strike="noStrike" kern="1200" cap="none" spc="0" normalizeH="0" baseline="0" noProof="0" dirty="0">
                <a:ln>
                  <a:noFill/>
                </a:ln>
                <a:solidFill>
                  <a:schemeClr val="bg1"/>
                </a:solidFill>
                <a:effectLst/>
                <a:uLnTx/>
                <a:uFillTx/>
                <a:latin typeface="Montserrat"/>
              </a:rPr>
              <a:t>. </a:t>
            </a:r>
          </a:p>
        </p:txBody>
      </p:sp>
      <p:grpSp>
        <p:nvGrpSpPr>
          <p:cNvPr id="28" name="Graphic 63">
            <a:extLst>
              <a:ext uri="{FF2B5EF4-FFF2-40B4-BE49-F238E27FC236}">
                <a16:creationId xmlns:a16="http://schemas.microsoft.com/office/drawing/2014/main" id="{FEE4C624-EBF5-1060-4437-32A334864208}"/>
              </a:ext>
              <a:ext uri="{C183D7F6-B498-43B3-948B-1728B52AA6E4}">
                <adec:decorative xmlns:adec="http://schemas.microsoft.com/office/drawing/2017/decorative" val="1"/>
              </a:ext>
            </a:extLst>
          </p:cNvPr>
          <p:cNvGrpSpPr/>
          <p:nvPr/>
        </p:nvGrpSpPr>
        <p:grpSpPr>
          <a:xfrm>
            <a:off x="932607" y="5321986"/>
            <a:ext cx="386001" cy="503409"/>
            <a:chOff x="4460453" y="1822598"/>
            <a:chExt cx="357045" cy="452716"/>
          </a:xfrm>
          <a:noFill/>
        </p:grpSpPr>
        <p:grpSp>
          <p:nvGrpSpPr>
            <p:cNvPr id="29" name="Graphic 63">
              <a:extLst>
                <a:ext uri="{FF2B5EF4-FFF2-40B4-BE49-F238E27FC236}">
                  <a16:creationId xmlns:a16="http://schemas.microsoft.com/office/drawing/2014/main" id="{701F4200-59B2-B116-0699-748CC4EBB530}"/>
                </a:ext>
              </a:extLst>
            </p:cNvPr>
            <p:cNvGrpSpPr/>
            <p:nvPr/>
          </p:nvGrpSpPr>
          <p:grpSpPr>
            <a:xfrm>
              <a:off x="4460453" y="1822598"/>
              <a:ext cx="357045" cy="452716"/>
              <a:chOff x="4460453" y="1822598"/>
              <a:chExt cx="357045" cy="452716"/>
            </a:xfrm>
            <a:noFill/>
          </p:grpSpPr>
          <p:sp>
            <p:nvSpPr>
              <p:cNvPr id="31" name="Freeform: Shape 16">
                <a:extLst>
                  <a:ext uri="{FF2B5EF4-FFF2-40B4-BE49-F238E27FC236}">
                    <a16:creationId xmlns:a16="http://schemas.microsoft.com/office/drawing/2014/main" id="{105A9D2F-24E9-77C5-FE8D-F7BB32B2FEF1}"/>
                  </a:ext>
                </a:extLst>
              </p:cNvPr>
              <p:cNvSpPr/>
              <p:nvPr/>
            </p:nvSpPr>
            <p:spPr>
              <a:xfrm>
                <a:off x="4515826" y="1880654"/>
                <a:ext cx="246280" cy="281380"/>
              </a:xfrm>
              <a:custGeom>
                <a:avLst/>
                <a:gdLst>
                  <a:gd name="connsiteX0" fmla="*/ 81859 w 246280"/>
                  <a:gd name="connsiteY0" fmla="*/ 281381 h 281380"/>
                  <a:gd name="connsiteX1" fmla="*/ 81184 w 246280"/>
                  <a:gd name="connsiteY1" fmla="*/ 278345 h 281380"/>
                  <a:gd name="connsiteX2" fmla="*/ 44279 w 246280"/>
                  <a:gd name="connsiteY2" fmla="*/ 217690 h 281380"/>
                  <a:gd name="connsiteX3" fmla="*/ 19 w 246280"/>
                  <a:gd name="connsiteY3" fmla="*/ 120872 h 281380"/>
                  <a:gd name="connsiteX4" fmla="*/ 118090 w 246280"/>
                  <a:gd name="connsiteY4" fmla="*/ 103 h 281380"/>
                  <a:gd name="connsiteX5" fmla="*/ 246281 w 246280"/>
                  <a:gd name="connsiteY5" fmla="*/ 123099 h 281380"/>
                  <a:gd name="connsiteX6" fmla="*/ 202493 w 246280"/>
                  <a:gd name="connsiteY6" fmla="*/ 216678 h 281380"/>
                  <a:gd name="connsiteX7" fmla="*/ 163361 w 246280"/>
                  <a:gd name="connsiteY7" fmla="*/ 279154 h 281380"/>
                  <a:gd name="connsiteX8" fmla="*/ 162889 w 246280"/>
                  <a:gd name="connsiteY8" fmla="*/ 281381 h 2813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6280" h="281380">
                    <a:moveTo>
                      <a:pt x="81859" y="281381"/>
                    </a:moveTo>
                    <a:lnTo>
                      <a:pt x="81184" y="278345"/>
                    </a:lnTo>
                    <a:cubicBezTo>
                      <a:pt x="76124" y="254528"/>
                      <a:pt x="62968" y="233275"/>
                      <a:pt x="44279" y="217690"/>
                    </a:cubicBezTo>
                    <a:cubicBezTo>
                      <a:pt x="16684" y="194683"/>
                      <a:pt x="-656" y="159802"/>
                      <a:pt x="19" y="120872"/>
                    </a:cubicBezTo>
                    <a:cubicBezTo>
                      <a:pt x="1166" y="56574"/>
                      <a:pt x="53792" y="2666"/>
                      <a:pt x="118090" y="103"/>
                    </a:cubicBezTo>
                    <a:cubicBezTo>
                      <a:pt x="188392" y="-2731"/>
                      <a:pt x="246281" y="53471"/>
                      <a:pt x="246281" y="123099"/>
                    </a:cubicBezTo>
                    <a:cubicBezTo>
                      <a:pt x="246281" y="160881"/>
                      <a:pt x="229278" y="194278"/>
                      <a:pt x="202493" y="216678"/>
                    </a:cubicBezTo>
                    <a:cubicBezTo>
                      <a:pt x="183062" y="232938"/>
                      <a:pt x="168691" y="254393"/>
                      <a:pt x="163361" y="279154"/>
                    </a:cubicBezTo>
                    <a:lnTo>
                      <a:pt x="162889" y="281381"/>
                    </a:lnTo>
                  </a:path>
                </a:pathLst>
              </a:custGeom>
              <a:noFill/>
              <a:ln w="25400" cap="rnd">
                <a:solidFill>
                  <a:schemeClr val="bg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srgbClr val="000000"/>
                  </a:solidFill>
                  <a:effectLst/>
                  <a:uLnTx/>
                  <a:uFillTx/>
                  <a:latin typeface="Montserrat"/>
                  <a:ea typeface="+mn-ea"/>
                  <a:cs typeface="+mn-cs"/>
                </a:endParaRPr>
              </a:p>
            </p:txBody>
          </p:sp>
          <p:sp>
            <p:nvSpPr>
              <p:cNvPr id="32" name="Freeform: Shape 17">
                <a:extLst>
                  <a:ext uri="{FF2B5EF4-FFF2-40B4-BE49-F238E27FC236}">
                    <a16:creationId xmlns:a16="http://schemas.microsoft.com/office/drawing/2014/main" id="{6D1E84AD-3714-0AC2-F57B-BA67DADBF857}"/>
                  </a:ext>
                </a:extLst>
              </p:cNvPr>
              <p:cNvSpPr/>
              <p:nvPr/>
            </p:nvSpPr>
            <p:spPr>
              <a:xfrm>
                <a:off x="4587632" y="2167230"/>
                <a:ext cx="102755" cy="33869"/>
              </a:xfrm>
              <a:custGeom>
                <a:avLst/>
                <a:gdLst>
                  <a:gd name="connsiteX0" fmla="*/ 85820 w 102755"/>
                  <a:gd name="connsiteY0" fmla="*/ 0 h 33869"/>
                  <a:gd name="connsiteX1" fmla="*/ 102755 w 102755"/>
                  <a:gd name="connsiteY1" fmla="*/ 16935 h 33869"/>
                  <a:gd name="connsiteX2" fmla="*/ 102755 w 102755"/>
                  <a:gd name="connsiteY2" fmla="*/ 16935 h 33869"/>
                  <a:gd name="connsiteX3" fmla="*/ 85820 w 102755"/>
                  <a:gd name="connsiteY3" fmla="*/ 33869 h 33869"/>
                  <a:gd name="connsiteX4" fmla="*/ 16935 w 102755"/>
                  <a:gd name="connsiteY4" fmla="*/ 33869 h 33869"/>
                  <a:gd name="connsiteX5" fmla="*/ 0 w 102755"/>
                  <a:gd name="connsiteY5" fmla="*/ 16935 h 33869"/>
                  <a:gd name="connsiteX6" fmla="*/ 0 w 102755"/>
                  <a:gd name="connsiteY6" fmla="*/ 16935 h 33869"/>
                  <a:gd name="connsiteX7" fmla="*/ 16935 w 102755"/>
                  <a:gd name="connsiteY7" fmla="*/ 0 h 338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2755" h="33869">
                    <a:moveTo>
                      <a:pt x="85820" y="0"/>
                    </a:moveTo>
                    <a:cubicBezTo>
                      <a:pt x="95173" y="0"/>
                      <a:pt x="102755" y="7582"/>
                      <a:pt x="102755" y="16935"/>
                    </a:cubicBezTo>
                    <a:lnTo>
                      <a:pt x="102755" y="16935"/>
                    </a:lnTo>
                    <a:cubicBezTo>
                      <a:pt x="102755" y="26287"/>
                      <a:pt x="95173" y="33869"/>
                      <a:pt x="85820" y="33869"/>
                    </a:cubicBezTo>
                    <a:lnTo>
                      <a:pt x="16935" y="33869"/>
                    </a:lnTo>
                    <a:cubicBezTo>
                      <a:pt x="7582" y="33869"/>
                      <a:pt x="0" y="26287"/>
                      <a:pt x="0" y="16935"/>
                    </a:cubicBezTo>
                    <a:lnTo>
                      <a:pt x="0" y="16935"/>
                    </a:lnTo>
                    <a:cubicBezTo>
                      <a:pt x="0" y="7582"/>
                      <a:pt x="7582" y="0"/>
                      <a:pt x="16935" y="0"/>
                    </a:cubicBezTo>
                    <a:close/>
                  </a:path>
                </a:pathLst>
              </a:custGeom>
              <a:noFill/>
              <a:ln w="25400" cap="rnd">
                <a:solidFill>
                  <a:schemeClr val="bg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srgbClr val="000000"/>
                  </a:solidFill>
                  <a:effectLst/>
                  <a:uLnTx/>
                  <a:uFillTx/>
                  <a:latin typeface="Montserrat"/>
                  <a:ea typeface="+mn-ea"/>
                  <a:cs typeface="+mn-cs"/>
                </a:endParaRPr>
              </a:p>
            </p:txBody>
          </p:sp>
          <p:sp>
            <p:nvSpPr>
              <p:cNvPr id="33" name="Freeform: Shape 18">
                <a:extLst>
                  <a:ext uri="{FF2B5EF4-FFF2-40B4-BE49-F238E27FC236}">
                    <a16:creationId xmlns:a16="http://schemas.microsoft.com/office/drawing/2014/main" id="{A75D4052-ED3E-3FBF-1E59-0F8F22311288}"/>
                  </a:ext>
                </a:extLst>
              </p:cNvPr>
              <p:cNvSpPr/>
              <p:nvPr/>
            </p:nvSpPr>
            <p:spPr>
              <a:xfrm>
                <a:off x="4587632" y="2201099"/>
                <a:ext cx="102755" cy="36230"/>
              </a:xfrm>
              <a:custGeom>
                <a:avLst/>
                <a:gdLst>
                  <a:gd name="connsiteX0" fmla="*/ 84606 w 102755"/>
                  <a:gd name="connsiteY0" fmla="*/ 0 h 36230"/>
                  <a:gd name="connsiteX1" fmla="*/ 102755 w 102755"/>
                  <a:gd name="connsiteY1" fmla="*/ 18149 h 36230"/>
                  <a:gd name="connsiteX2" fmla="*/ 102755 w 102755"/>
                  <a:gd name="connsiteY2" fmla="*/ 18082 h 36230"/>
                  <a:gd name="connsiteX3" fmla="*/ 84606 w 102755"/>
                  <a:gd name="connsiteY3" fmla="*/ 36231 h 36230"/>
                  <a:gd name="connsiteX4" fmla="*/ 18149 w 102755"/>
                  <a:gd name="connsiteY4" fmla="*/ 36231 h 36230"/>
                  <a:gd name="connsiteX5" fmla="*/ 0 w 102755"/>
                  <a:gd name="connsiteY5" fmla="*/ 18082 h 36230"/>
                  <a:gd name="connsiteX6" fmla="*/ 0 w 102755"/>
                  <a:gd name="connsiteY6" fmla="*/ 18149 h 36230"/>
                  <a:gd name="connsiteX7" fmla="*/ 18149 w 102755"/>
                  <a:gd name="connsiteY7" fmla="*/ 0 h 362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2755" h="36230">
                    <a:moveTo>
                      <a:pt x="84606" y="0"/>
                    </a:moveTo>
                    <a:cubicBezTo>
                      <a:pt x="94629" y="0"/>
                      <a:pt x="102755" y="8126"/>
                      <a:pt x="102755" y="18149"/>
                    </a:cubicBezTo>
                    <a:lnTo>
                      <a:pt x="102755" y="18082"/>
                    </a:lnTo>
                    <a:cubicBezTo>
                      <a:pt x="102755" y="28105"/>
                      <a:pt x="94629" y="36231"/>
                      <a:pt x="84606" y="36231"/>
                    </a:cubicBezTo>
                    <a:lnTo>
                      <a:pt x="18149" y="36231"/>
                    </a:lnTo>
                    <a:cubicBezTo>
                      <a:pt x="8126" y="36231"/>
                      <a:pt x="0" y="28105"/>
                      <a:pt x="0" y="18082"/>
                    </a:cubicBezTo>
                    <a:lnTo>
                      <a:pt x="0" y="18149"/>
                    </a:lnTo>
                    <a:cubicBezTo>
                      <a:pt x="0" y="8126"/>
                      <a:pt x="8126" y="0"/>
                      <a:pt x="18149" y="0"/>
                    </a:cubicBezTo>
                    <a:close/>
                  </a:path>
                </a:pathLst>
              </a:custGeom>
              <a:noFill/>
              <a:ln w="25400" cap="rnd">
                <a:solidFill>
                  <a:schemeClr val="bg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srgbClr val="000000"/>
                  </a:solidFill>
                  <a:effectLst/>
                  <a:uLnTx/>
                  <a:uFillTx/>
                  <a:latin typeface="Montserrat"/>
                  <a:ea typeface="+mn-ea"/>
                  <a:cs typeface="+mn-cs"/>
                </a:endParaRPr>
              </a:p>
            </p:txBody>
          </p:sp>
          <p:sp>
            <p:nvSpPr>
              <p:cNvPr id="34" name="Freeform: Shape 19">
                <a:extLst>
                  <a:ext uri="{FF2B5EF4-FFF2-40B4-BE49-F238E27FC236}">
                    <a16:creationId xmlns:a16="http://schemas.microsoft.com/office/drawing/2014/main" id="{F5981307-67AA-3916-B1C3-84476C893D4E}"/>
                  </a:ext>
                </a:extLst>
              </p:cNvPr>
              <p:cNvSpPr/>
              <p:nvPr/>
            </p:nvSpPr>
            <p:spPr>
              <a:xfrm>
                <a:off x="4605309" y="2237330"/>
                <a:ext cx="67333" cy="37985"/>
              </a:xfrm>
              <a:custGeom>
                <a:avLst/>
                <a:gdLst>
                  <a:gd name="connsiteX0" fmla="*/ 67 w 67333"/>
                  <a:gd name="connsiteY0" fmla="*/ 0 h 37985"/>
                  <a:gd name="connsiteX1" fmla="*/ 67334 w 67333"/>
                  <a:gd name="connsiteY1" fmla="*/ 0 h 37985"/>
                  <a:gd name="connsiteX2" fmla="*/ 67334 w 67333"/>
                  <a:gd name="connsiteY2" fmla="*/ 4318 h 37985"/>
                  <a:gd name="connsiteX3" fmla="*/ 33667 w 67333"/>
                  <a:gd name="connsiteY3" fmla="*/ 37985 h 37985"/>
                  <a:gd name="connsiteX4" fmla="*/ 33667 w 67333"/>
                  <a:gd name="connsiteY4" fmla="*/ 37985 h 37985"/>
                  <a:gd name="connsiteX5" fmla="*/ 0 w 67333"/>
                  <a:gd name="connsiteY5" fmla="*/ 4318 h 37985"/>
                  <a:gd name="connsiteX6" fmla="*/ 0 w 67333"/>
                  <a:gd name="connsiteY6" fmla="*/ 0 h 37985"/>
                  <a:gd name="connsiteX7" fmla="*/ 0 w 67333"/>
                  <a:gd name="connsiteY7" fmla="*/ 0 h 379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7333" h="37985">
                    <a:moveTo>
                      <a:pt x="67" y="0"/>
                    </a:moveTo>
                    <a:lnTo>
                      <a:pt x="67334" y="0"/>
                    </a:lnTo>
                    <a:lnTo>
                      <a:pt x="67334" y="4318"/>
                    </a:lnTo>
                    <a:cubicBezTo>
                      <a:pt x="67334" y="22872"/>
                      <a:pt x="52288" y="37985"/>
                      <a:pt x="33667" y="37985"/>
                    </a:cubicBezTo>
                    <a:lnTo>
                      <a:pt x="33667" y="37985"/>
                    </a:lnTo>
                    <a:cubicBezTo>
                      <a:pt x="15113" y="37985"/>
                      <a:pt x="0" y="22939"/>
                      <a:pt x="0" y="4318"/>
                    </a:cubicBezTo>
                    <a:lnTo>
                      <a:pt x="0" y="0"/>
                    </a:lnTo>
                    <a:lnTo>
                      <a:pt x="0" y="0"/>
                    </a:lnTo>
                    <a:close/>
                  </a:path>
                </a:pathLst>
              </a:custGeom>
              <a:noFill/>
              <a:ln w="25400" cap="rnd">
                <a:solidFill>
                  <a:schemeClr val="bg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srgbClr val="000000"/>
                  </a:solidFill>
                  <a:effectLst/>
                  <a:uLnTx/>
                  <a:uFillTx/>
                  <a:latin typeface="Montserrat"/>
                  <a:ea typeface="+mn-ea"/>
                  <a:cs typeface="+mn-cs"/>
                </a:endParaRPr>
              </a:p>
            </p:txBody>
          </p:sp>
          <p:sp>
            <p:nvSpPr>
              <p:cNvPr id="35" name="Freeform: Shape 20">
                <a:extLst>
                  <a:ext uri="{FF2B5EF4-FFF2-40B4-BE49-F238E27FC236}">
                    <a16:creationId xmlns:a16="http://schemas.microsoft.com/office/drawing/2014/main" id="{ABF1EBD0-F455-B55C-0D6A-05916750C551}"/>
                  </a:ext>
                </a:extLst>
              </p:cNvPr>
              <p:cNvSpPr/>
              <p:nvPr/>
            </p:nvSpPr>
            <p:spPr>
              <a:xfrm>
                <a:off x="4638976" y="1822598"/>
                <a:ext cx="6746" cy="24963"/>
              </a:xfrm>
              <a:custGeom>
                <a:avLst/>
                <a:gdLst>
                  <a:gd name="connsiteX0" fmla="*/ 0 w 6746"/>
                  <a:gd name="connsiteY0" fmla="*/ 0 h 24963"/>
                  <a:gd name="connsiteX1" fmla="*/ 0 w 6746"/>
                  <a:gd name="connsiteY1" fmla="*/ 24964 h 24963"/>
                </a:gdLst>
                <a:ahLst/>
                <a:cxnLst>
                  <a:cxn ang="0">
                    <a:pos x="connsiteX0" y="connsiteY0"/>
                  </a:cxn>
                  <a:cxn ang="0">
                    <a:pos x="connsiteX1" y="connsiteY1"/>
                  </a:cxn>
                </a:cxnLst>
                <a:rect l="l" t="t" r="r" b="b"/>
                <a:pathLst>
                  <a:path w="6746" h="24963">
                    <a:moveTo>
                      <a:pt x="0" y="0"/>
                    </a:moveTo>
                    <a:lnTo>
                      <a:pt x="0" y="24964"/>
                    </a:lnTo>
                  </a:path>
                </a:pathLst>
              </a:custGeom>
              <a:ln w="25400" cap="rnd">
                <a:solidFill>
                  <a:schemeClr val="bg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srgbClr val="000000"/>
                  </a:solidFill>
                  <a:effectLst/>
                  <a:uLnTx/>
                  <a:uFillTx/>
                  <a:latin typeface="Montserrat"/>
                  <a:ea typeface="+mn-ea"/>
                  <a:cs typeface="+mn-cs"/>
                </a:endParaRPr>
              </a:p>
            </p:txBody>
          </p:sp>
          <p:sp>
            <p:nvSpPr>
              <p:cNvPr id="36" name="Freeform: Shape 21">
                <a:extLst>
                  <a:ext uri="{FF2B5EF4-FFF2-40B4-BE49-F238E27FC236}">
                    <a16:creationId xmlns:a16="http://schemas.microsoft.com/office/drawing/2014/main" id="{9ADA2EF6-AD91-35BD-8180-C9809659E761}"/>
                  </a:ext>
                </a:extLst>
              </p:cNvPr>
              <p:cNvSpPr/>
              <p:nvPr/>
            </p:nvSpPr>
            <p:spPr>
              <a:xfrm>
                <a:off x="4549715" y="1846550"/>
                <a:ext cx="12481" cy="21590"/>
              </a:xfrm>
              <a:custGeom>
                <a:avLst/>
                <a:gdLst>
                  <a:gd name="connsiteX0" fmla="*/ 0 w 12481"/>
                  <a:gd name="connsiteY0" fmla="*/ 0 h 21590"/>
                  <a:gd name="connsiteX1" fmla="*/ 12482 w 12481"/>
                  <a:gd name="connsiteY1" fmla="*/ 21590 h 21590"/>
                </a:gdLst>
                <a:ahLst/>
                <a:cxnLst>
                  <a:cxn ang="0">
                    <a:pos x="connsiteX0" y="connsiteY0"/>
                  </a:cxn>
                  <a:cxn ang="0">
                    <a:pos x="connsiteX1" y="connsiteY1"/>
                  </a:cxn>
                </a:cxnLst>
                <a:rect l="l" t="t" r="r" b="b"/>
                <a:pathLst>
                  <a:path w="12481" h="21590">
                    <a:moveTo>
                      <a:pt x="0" y="0"/>
                    </a:moveTo>
                    <a:lnTo>
                      <a:pt x="12482" y="21590"/>
                    </a:lnTo>
                  </a:path>
                </a:pathLst>
              </a:custGeom>
              <a:ln w="25400" cap="rnd">
                <a:solidFill>
                  <a:schemeClr val="bg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srgbClr val="000000"/>
                  </a:solidFill>
                  <a:effectLst/>
                  <a:uLnTx/>
                  <a:uFillTx/>
                  <a:latin typeface="Montserrat"/>
                  <a:ea typeface="+mn-ea"/>
                  <a:cs typeface="+mn-cs"/>
                </a:endParaRPr>
              </a:p>
            </p:txBody>
          </p:sp>
          <p:sp>
            <p:nvSpPr>
              <p:cNvPr id="37" name="Freeform: Shape 22">
                <a:extLst>
                  <a:ext uri="{FF2B5EF4-FFF2-40B4-BE49-F238E27FC236}">
                    <a16:creationId xmlns:a16="http://schemas.microsoft.com/office/drawing/2014/main" id="{65BBEF93-8C25-9E22-9F93-71F6AE119DA8}"/>
                  </a:ext>
                </a:extLst>
              </p:cNvPr>
              <p:cNvSpPr/>
              <p:nvPr/>
            </p:nvSpPr>
            <p:spPr>
              <a:xfrm>
                <a:off x="4484405" y="1911860"/>
                <a:ext cx="21590" cy="12481"/>
              </a:xfrm>
              <a:custGeom>
                <a:avLst/>
                <a:gdLst>
                  <a:gd name="connsiteX0" fmla="*/ 0 w 21590"/>
                  <a:gd name="connsiteY0" fmla="*/ 0 h 12481"/>
                  <a:gd name="connsiteX1" fmla="*/ 21590 w 21590"/>
                  <a:gd name="connsiteY1" fmla="*/ 12482 h 12481"/>
                </a:gdLst>
                <a:ahLst/>
                <a:cxnLst>
                  <a:cxn ang="0">
                    <a:pos x="connsiteX0" y="connsiteY0"/>
                  </a:cxn>
                  <a:cxn ang="0">
                    <a:pos x="connsiteX1" y="connsiteY1"/>
                  </a:cxn>
                </a:cxnLst>
                <a:rect l="l" t="t" r="r" b="b"/>
                <a:pathLst>
                  <a:path w="21590" h="12481">
                    <a:moveTo>
                      <a:pt x="0" y="0"/>
                    </a:moveTo>
                    <a:lnTo>
                      <a:pt x="21590" y="12482"/>
                    </a:lnTo>
                  </a:path>
                </a:pathLst>
              </a:custGeom>
              <a:ln w="25400" cap="rnd">
                <a:solidFill>
                  <a:schemeClr val="bg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srgbClr val="000000"/>
                  </a:solidFill>
                  <a:effectLst/>
                  <a:uLnTx/>
                  <a:uFillTx/>
                  <a:latin typeface="Montserrat"/>
                  <a:ea typeface="+mn-ea"/>
                  <a:cs typeface="+mn-cs"/>
                </a:endParaRPr>
              </a:p>
            </p:txBody>
          </p:sp>
          <p:sp>
            <p:nvSpPr>
              <p:cNvPr id="38" name="Freeform: Shape 23">
                <a:extLst>
                  <a:ext uri="{FF2B5EF4-FFF2-40B4-BE49-F238E27FC236}">
                    <a16:creationId xmlns:a16="http://schemas.microsoft.com/office/drawing/2014/main" id="{DEBEAB99-1A46-FDED-0616-82A8B8C14856}"/>
                  </a:ext>
                </a:extLst>
              </p:cNvPr>
              <p:cNvSpPr/>
              <p:nvPr/>
            </p:nvSpPr>
            <p:spPr>
              <a:xfrm>
                <a:off x="4460453" y="2001121"/>
                <a:ext cx="24963" cy="6746"/>
              </a:xfrm>
              <a:custGeom>
                <a:avLst/>
                <a:gdLst>
                  <a:gd name="connsiteX0" fmla="*/ 0 w 24963"/>
                  <a:gd name="connsiteY0" fmla="*/ 0 h 6746"/>
                  <a:gd name="connsiteX1" fmla="*/ 24963 w 24963"/>
                  <a:gd name="connsiteY1" fmla="*/ 0 h 6746"/>
                </a:gdLst>
                <a:ahLst/>
                <a:cxnLst>
                  <a:cxn ang="0">
                    <a:pos x="connsiteX0" y="connsiteY0"/>
                  </a:cxn>
                  <a:cxn ang="0">
                    <a:pos x="connsiteX1" y="connsiteY1"/>
                  </a:cxn>
                </a:cxnLst>
                <a:rect l="l" t="t" r="r" b="b"/>
                <a:pathLst>
                  <a:path w="24963" h="6746">
                    <a:moveTo>
                      <a:pt x="0" y="0"/>
                    </a:moveTo>
                    <a:lnTo>
                      <a:pt x="24963" y="0"/>
                    </a:lnTo>
                  </a:path>
                </a:pathLst>
              </a:custGeom>
              <a:ln w="25400" cap="rnd">
                <a:solidFill>
                  <a:schemeClr val="bg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srgbClr val="000000"/>
                  </a:solidFill>
                  <a:effectLst/>
                  <a:uLnTx/>
                  <a:uFillTx/>
                  <a:latin typeface="Montserrat"/>
                  <a:ea typeface="+mn-ea"/>
                  <a:cs typeface="+mn-cs"/>
                </a:endParaRPr>
              </a:p>
            </p:txBody>
          </p:sp>
          <p:sp>
            <p:nvSpPr>
              <p:cNvPr id="39" name="Freeform: Shape 24">
                <a:extLst>
                  <a:ext uri="{FF2B5EF4-FFF2-40B4-BE49-F238E27FC236}">
                    <a16:creationId xmlns:a16="http://schemas.microsoft.com/office/drawing/2014/main" id="{EB03B22C-E19A-49FF-28DF-0277076B9A7C}"/>
                  </a:ext>
                </a:extLst>
              </p:cNvPr>
              <p:cNvSpPr/>
              <p:nvPr/>
            </p:nvSpPr>
            <p:spPr>
              <a:xfrm>
                <a:off x="4484405" y="2077901"/>
                <a:ext cx="21590" cy="12481"/>
              </a:xfrm>
              <a:custGeom>
                <a:avLst/>
                <a:gdLst>
                  <a:gd name="connsiteX0" fmla="*/ 0 w 21590"/>
                  <a:gd name="connsiteY0" fmla="*/ 12482 h 12481"/>
                  <a:gd name="connsiteX1" fmla="*/ 21590 w 21590"/>
                  <a:gd name="connsiteY1" fmla="*/ 0 h 12481"/>
                </a:gdLst>
                <a:ahLst/>
                <a:cxnLst>
                  <a:cxn ang="0">
                    <a:pos x="connsiteX0" y="connsiteY0"/>
                  </a:cxn>
                  <a:cxn ang="0">
                    <a:pos x="connsiteX1" y="connsiteY1"/>
                  </a:cxn>
                </a:cxnLst>
                <a:rect l="l" t="t" r="r" b="b"/>
                <a:pathLst>
                  <a:path w="21590" h="12481">
                    <a:moveTo>
                      <a:pt x="0" y="12482"/>
                    </a:moveTo>
                    <a:lnTo>
                      <a:pt x="21590" y="0"/>
                    </a:lnTo>
                  </a:path>
                </a:pathLst>
              </a:custGeom>
              <a:ln w="25400" cap="rnd">
                <a:solidFill>
                  <a:schemeClr val="bg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srgbClr val="000000"/>
                  </a:solidFill>
                  <a:effectLst/>
                  <a:uLnTx/>
                  <a:uFillTx/>
                  <a:latin typeface="Montserrat"/>
                  <a:ea typeface="+mn-ea"/>
                  <a:cs typeface="+mn-cs"/>
                </a:endParaRPr>
              </a:p>
            </p:txBody>
          </p:sp>
          <p:sp>
            <p:nvSpPr>
              <p:cNvPr id="40" name="Freeform: Shape 25">
                <a:extLst>
                  <a:ext uri="{FF2B5EF4-FFF2-40B4-BE49-F238E27FC236}">
                    <a16:creationId xmlns:a16="http://schemas.microsoft.com/office/drawing/2014/main" id="{5320C406-BB6B-E5F2-2F5D-0E1E072D36E7}"/>
                  </a:ext>
                </a:extLst>
              </p:cNvPr>
              <p:cNvSpPr/>
              <p:nvPr/>
            </p:nvSpPr>
            <p:spPr>
              <a:xfrm>
                <a:off x="4771957" y="2077901"/>
                <a:ext cx="21657" cy="12481"/>
              </a:xfrm>
              <a:custGeom>
                <a:avLst/>
                <a:gdLst>
                  <a:gd name="connsiteX0" fmla="*/ 21658 w 21657"/>
                  <a:gd name="connsiteY0" fmla="*/ 12482 h 12481"/>
                  <a:gd name="connsiteX1" fmla="*/ 0 w 21657"/>
                  <a:gd name="connsiteY1" fmla="*/ 0 h 12481"/>
                </a:gdLst>
                <a:ahLst/>
                <a:cxnLst>
                  <a:cxn ang="0">
                    <a:pos x="connsiteX0" y="connsiteY0"/>
                  </a:cxn>
                  <a:cxn ang="0">
                    <a:pos x="connsiteX1" y="connsiteY1"/>
                  </a:cxn>
                </a:cxnLst>
                <a:rect l="l" t="t" r="r" b="b"/>
                <a:pathLst>
                  <a:path w="21657" h="12481">
                    <a:moveTo>
                      <a:pt x="21658" y="12482"/>
                    </a:moveTo>
                    <a:lnTo>
                      <a:pt x="0" y="0"/>
                    </a:lnTo>
                  </a:path>
                </a:pathLst>
              </a:custGeom>
              <a:ln w="25400" cap="rnd">
                <a:solidFill>
                  <a:schemeClr val="bg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srgbClr val="000000"/>
                  </a:solidFill>
                  <a:effectLst/>
                  <a:uLnTx/>
                  <a:uFillTx/>
                  <a:latin typeface="Montserrat"/>
                  <a:ea typeface="+mn-ea"/>
                  <a:cs typeface="+mn-cs"/>
                </a:endParaRPr>
              </a:p>
            </p:txBody>
          </p:sp>
          <p:sp>
            <p:nvSpPr>
              <p:cNvPr id="41" name="Freeform: Shape 26">
                <a:extLst>
                  <a:ext uri="{FF2B5EF4-FFF2-40B4-BE49-F238E27FC236}">
                    <a16:creationId xmlns:a16="http://schemas.microsoft.com/office/drawing/2014/main" id="{B7935742-A725-B43D-0DA5-A55BA32CB23B}"/>
                  </a:ext>
                </a:extLst>
              </p:cNvPr>
              <p:cNvSpPr/>
              <p:nvPr/>
            </p:nvSpPr>
            <p:spPr>
              <a:xfrm>
                <a:off x="4792535" y="2001121"/>
                <a:ext cx="24963" cy="6746"/>
              </a:xfrm>
              <a:custGeom>
                <a:avLst/>
                <a:gdLst>
                  <a:gd name="connsiteX0" fmla="*/ 24963 w 24963"/>
                  <a:gd name="connsiteY0" fmla="*/ 0 h 6746"/>
                  <a:gd name="connsiteX1" fmla="*/ 0 w 24963"/>
                  <a:gd name="connsiteY1" fmla="*/ 0 h 6746"/>
                </a:gdLst>
                <a:ahLst/>
                <a:cxnLst>
                  <a:cxn ang="0">
                    <a:pos x="connsiteX0" y="connsiteY0"/>
                  </a:cxn>
                  <a:cxn ang="0">
                    <a:pos x="connsiteX1" y="connsiteY1"/>
                  </a:cxn>
                </a:cxnLst>
                <a:rect l="l" t="t" r="r" b="b"/>
                <a:pathLst>
                  <a:path w="24963" h="6746">
                    <a:moveTo>
                      <a:pt x="24963" y="0"/>
                    </a:moveTo>
                    <a:lnTo>
                      <a:pt x="0" y="0"/>
                    </a:lnTo>
                  </a:path>
                </a:pathLst>
              </a:custGeom>
              <a:ln w="25400" cap="rnd">
                <a:solidFill>
                  <a:schemeClr val="bg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srgbClr val="000000"/>
                  </a:solidFill>
                  <a:effectLst/>
                  <a:uLnTx/>
                  <a:uFillTx/>
                  <a:latin typeface="Montserrat"/>
                  <a:ea typeface="+mn-ea"/>
                  <a:cs typeface="+mn-cs"/>
                </a:endParaRPr>
              </a:p>
            </p:txBody>
          </p:sp>
          <p:sp>
            <p:nvSpPr>
              <p:cNvPr id="42" name="Freeform: Shape 27">
                <a:extLst>
                  <a:ext uri="{FF2B5EF4-FFF2-40B4-BE49-F238E27FC236}">
                    <a16:creationId xmlns:a16="http://schemas.microsoft.com/office/drawing/2014/main" id="{85D199EE-311B-0992-98B7-FB049EB5954C}"/>
                  </a:ext>
                </a:extLst>
              </p:cNvPr>
              <p:cNvSpPr/>
              <p:nvPr/>
            </p:nvSpPr>
            <p:spPr>
              <a:xfrm>
                <a:off x="4771957" y="1911860"/>
                <a:ext cx="21657" cy="12481"/>
              </a:xfrm>
              <a:custGeom>
                <a:avLst/>
                <a:gdLst>
                  <a:gd name="connsiteX0" fmla="*/ 21658 w 21657"/>
                  <a:gd name="connsiteY0" fmla="*/ 0 h 12481"/>
                  <a:gd name="connsiteX1" fmla="*/ 0 w 21657"/>
                  <a:gd name="connsiteY1" fmla="*/ 12482 h 12481"/>
                </a:gdLst>
                <a:ahLst/>
                <a:cxnLst>
                  <a:cxn ang="0">
                    <a:pos x="connsiteX0" y="connsiteY0"/>
                  </a:cxn>
                  <a:cxn ang="0">
                    <a:pos x="connsiteX1" y="connsiteY1"/>
                  </a:cxn>
                </a:cxnLst>
                <a:rect l="l" t="t" r="r" b="b"/>
                <a:pathLst>
                  <a:path w="21657" h="12481">
                    <a:moveTo>
                      <a:pt x="21658" y="0"/>
                    </a:moveTo>
                    <a:lnTo>
                      <a:pt x="0" y="12482"/>
                    </a:lnTo>
                  </a:path>
                </a:pathLst>
              </a:custGeom>
              <a:ln w="25400" cap="rnd">
                <a:solidFill>
                  <a:schemeClr val="bg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srgbClr val="000000"/>
                  </a:solidFill>
                  <a:effectLst/>
                  <a:uLnTx/>
                  <a:uFillTx/>
                  <a:latin typeface="Montserrat"/>
                  <a:ea typeface="+mn-ea"/>
                  <a:cs typeface="+mn-cs"/>
                </a:endParaRPr>
              </a:p>
            </p:txBody>
          </p:sp>
          <p:sp>
            <p:nvSpPr>
              <p:cNvPr id="43" name="Freeform: Shape 28">
                <a:extLst>
                  <a:ext uri="{FF2B5EF4-FFF2-40B4-BE49-F238E27FC236}">
                    <a16:creationId xmlns:a16="http://schemas.microsoft.com/office/drawing/2014/main" id="{69D34192-AEB0-C16D-8ECF-D085EB4E34A5}"/>
                  </a:ext>
                </a:extLst>
              </p:cNvPr>
              <p:cNvSpPr/>
              <p:nvPr/>
            </p:nvSpPr>
            <p:spPr>
              <a:xfrm>
                <a:off x="4715756" y="1846550"/>
                <a:ext cx="12481" cy="21590"/>
              </a:xfrm>
              <a:custGeom>
                <a:avLst/>
                <a:gdLst>
                  <a:gd name="connsiteX0" fmla="*/ 12482 w 12481"/>
                  <a:gd name="connsiteY0" fmla="*/ 0 h 21590"/>
                  <a:gd name="connsiteX1" fmla="*/ 0 w 12481"/>
                  <a:gd name="connsiteY1" fmla="*/ 21590 h 21590"/>
                </a:gdLst>
                <a:ahLst/>
                <a:cxnLst>
                  <a:cxn ang="0">
                    <a:pos x="connsiteX0" y="connsiteY0"/>
                  </a:cxn>
                  <a:cxn ang="0">
                    <a:pos x="connsiteX1" y="connsiteY1"/>
                  </a:cxn>
                </a:cxnLst>
                <a:rect l="l" t="t" r="r" b="b"/>
                <a:pathLst>
                  <a:path w="12481" h="21590">
                    <a:moveTo>
                      <a:pt x="12482" y="0"/>
                    </a:moveTo>
                    <a:lnTo>
                      <a:pt x="0" y="21590"/>
                    </a:lnTo>
                  </a:path>
                </a:pathLst>
              </a:custGeom>
              <a:ln w="25400" cap="rnd">
                <a:solidFill>
                  <a:schemeClr val="bg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srgbClr val="000000"/>
                  </a:solidFill>
                  <a:effectLst/>
                  <a:uLnTx/>
                  <a:uFillTx/>
                  <a:latin typeface="Montserrat"/>
                  <a:ea typeface="+mn-ea"/>
                  <a:cs typeface="+mn-cs"/>
                </a:endParaRPr>
              </a:p>
            </p:txBody>
          </p:sp>
        </p:grpSp>
        <p:sp>
          <p:nvSpPr>
            <p:cNvPr id="30" name="Freeform: Shape 15">
              <a:extLst>
                <a:ext uri="{FF2B5EF4-FFF2-40B4-BE49-F238E27FC236}">
                  <a16:creationId xmlns:a16="http://schemas.microsoft.com/office/drawing/2014/main" id="{0AF47CA5-C592-C6F3-BE76-9906B1DF39CA}"/>
                </a:ext>
              </a:extLst>
            </p:cNvPr>
            <p:cNvSpPr/>
            <p:nvPr/>
          </p:nvSpPr>
          <p:spPr>
            <a:xfrm>
              <a:off x="4556259" y="1915706"/>
              <a:ext cx="79680" cy="86292"/>
            </a:xfrm>
            <a:custGeom>
              <a:avLst/>
              <a:gdLst>
                <a:gd name="connsiteX0" fmla="*/ 79681 w 79680"/>
                <a:gd name="connsiteY0" fmla="*/ 0 h 86292"/>
                <a:gd name="connsiteX1" fmla="*/ 0 w 79680"/>
                <a:gd name="connsiteY1" fmla="*/ 86293 h 86292"/>
              </a:gdLst>
              <a:ahLst/>
              <a:cxnLst>
                <a:cxn ang="0">
                  <a:pos x="connsiteX0" y="connsiteY0"/>
                </a:cxn>
                <a:cxn ang="0">
                  <a:pos x="connsiteX1" y="connsiteY1"/>
                </a:cxn>
              </a:cxnLst>
              <a:rect l="l" t="t" r="r" b="b"/>
              <a:pathLst>
                <a:path w="79680" h="86292">
                  <a:moveTo>
                    <a:pt x="79681" y="0"/>
                  </a:moveTo>
                  <a:cubicBezTo>
                    <a:pt x="79681" y="0"/>
                    <a:pt x="6679" y="13291"/>
                    <a:pt x="0" y="86293"/>
                  </a:cubicBezTo>
                </a:path>
              </a:pathLst>
            </a:custGeom>
            <a:noFill/>
            <a:ln w="25400" cap="rnd">
              <a:solidFill>
                <a:schemeClr val="bg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srgbClr val="000000"/>
                </a:solidFill>
                <a:effectLst/>
                <a:uLnTx/>
                <a:uFillTx/>
                <a:latin typeface="Montserrat"/>
                <a:ea typeface="+mn-ea"/>
                <a:cs typeface="+mn-cs"/>
              </a:endParaRPr>
            </a:p>
          </p:txBody>
        </p:sp>
      </p:grpSp>
    </p:spTree>
    <p:extLst>
      <p:ext uri="{BB962C8B-B14F-4D97-AF65-F5344CB8AC3E}">
        <p14:creationId xmlns:p14="http://schemas.microsoft.com/office/powerpoint/2010/main" val="326634488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00305E"/>
        </a:solidFill>
        <a:effectLst/>
      </p:bgPr>
    </p:bg>
    <p:spTree>
      <p:nvGrpSpPr>
        <p:cNvPr id="1" name="">
          <a:extLst>
            <a:ext uri="{FF2B5EF4-FFF2-40B4-BE49-F238E27FC236}">
              <a16:creationId xmlns:a16="http://schemas.microsoft.com/office/drawing/2014/main" id="{BB2C8250-1A96-9D59-708D-57B7D266B07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E3E64EF-09A4-97AB-98D3-28F9BEFABB46}"/>
              </a:ext>
            </a:extLst>
          </p:cNvPr>
          <p:cNvSpPr>
            <a:spLocks noGrp="1"/>
          </p:cNvSpPr>
          <p:nvPr>
            <p:ph type="title"/>
          </p:nvPr>
        </p:nvSpPr>
        <p:spPr>
          <a:xfrm>
            <a:off x="609600" y="2355087"/>
            <a:ext cx="10972800" cy="840230"/>
          </a:xfrm>
        </p:spPr>
        <p:txBody>
          <a:bodyPr/>
          <a:lstStyle/>
          <a:p>
            <a:r>
              <a:rPr lang="en-AU" noProof="0" dirty="0"/>
              <a:t>Revisit and review</a:t>
            </a:r>
          </a:p>
        </p:txBody>
      </p:sp>
      <p:sp>
        <p:nvSpPr>
          <p:cNvPr id="3" name="Text Placeholder 2">
            <a:extLst>
              <a:ext uri="{FF2B5EF4-FFF2-40B4-BE49-F238E27FC236}">
                <a16:creationId xmlns:a16="http://schemas.microsoft.com/office/drawing/2014/main" id="{1F7BC31F-6735-BA99-6CAD-72D4DB07CAD1}"/>
              </a:ext>
            </a:extLst>
          </p:cNvPr>
          <p:cNvSpPr>
            <a:spLocks noGrp="1"/>
          </p:cNvSpPr>
          <p:nvPr>
            <p:ph type="body" sz="quarter" idx="13"/>
          </p:nvPr>
        </p:nvSpPr>
        <p:spPr>
          <a:xfrm>
            <a:off x="609600" y="3662684"/>
            <a:ext cx="8458199" cy="1390958"/>
          </a:xfrm>
        </p:spPr>
        <p:txBody>
          <a:bodyPr/>
          <a:lstStyle/>
          <a:p>
            <a:r>
              <a:rPr lang="en-AU" noProof="0" dirty="0">
                <a:solidFill>
                  <a:srgbClr val="FFFFFF"/>
                </a:solidFill>
              </a:rPr>
              <a:t>Explicit instruction knowledge building</a:t>
            </a:r>
          </a:p>
          <a:p>
            <a:r>
              <a:rPr lang="en-AU" noProof="0" dirty="0">
                <a:solidFill>
                  <a:srgbClr val="FFFFFF"/>
                </a:solidFill>
              </a:rPr>
              <a:t>Module 6</a:t>
            </a:r>
            <a:endParaRPr lang="en-AU" noProof="0" dirty="0">
              <a:solidFill>
                <a:srgbClr val="FFFFFF"/>
              </a:solidFill>
              <a:latin typeface="Montserrat" panose="00000500000000000000" pitchFamily="2" charset="0"/>
            </a:endParaRPr>
          </a:p>
        </p:txBody>
      </p:sp>
    </p:spTree>
    <p:extLst>
      <p:ext uri="{BB962C8B-B14F-4D97-AF65-F5344CB8AC3E}">
        <p14:creationId xmlns:p14="http://schemas.microsoft.com/office/powerpoint/2010/main" val="109950433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1DC9A4-C402-7C3B-F58D-4F5EE8DA57BE}"/>
              </a:ext>
            </a:extLst>
          </p:cNvPr>
          <p:cNvSpPr>
            <a:spLocks noGrp="1"/>
          </p:cNvSpPr>
          <p:nvPr>
            <p:ph type="title"/>
          </p:nvPr>
        </p:nvSpPr>
        <p:spPr/>
        <p:txBody>
          <a:bodyPr/>
          <a:lstStyle/>
          <a:p>
            <a:r>
              <a:rPr lang="en-AU" noProof="0" dirty="0"/>
              <a:t>Acknowledgement of Country</a:t>
            </a:r>
          </a:p>
        </p:txBody>
      </p:sp>
      <p:sp>
        <p:nvSpPr>
          <p:cNvPr id="4" name="Text Placeholder 3">
            <a:extLst>
              <a:ext uri="{FF2B5EF4-FFF2-40B4-BE49-F238E27FC236}">
                <a16:creationId xmlns:a16="http://schemas.microsoft.com/office/drawing/2014/main" id="{F1F9ADCE-A5AF-9BDB-C9FB-0EABA3292D63}"/>
              </a:ext>
            </a:extLst>
          </p:cNvPr>
          <p:cNvSpPr>
            <a:spLocks noGrp="1"/>
          </p:cNvSpPr>
          <p:nvPr>
            <p:ph type="body" sz="quarter" idx="10"/>
          </p:nvPr>
        </p:nvSpPr>
        <p:spPr/>
        <p:txBody>
          <a:bodyPr bIns="108000" anchor="ctr" anchorCtr="0"/>
          <a:lstStyle/>
          <a:p>
            <a:pPr algn="ctr"/>
            <a:r>
              <a:rPr lang="en-AU" sz="2400" noProof="0" dirty="0">
                <a:highlight>
                  <a:srgbClr val="FFFF00"/>
                </a:highlight>
              </a:rPr>
              <a:t>Add your Acknowledgement of Country</a:t>
            </a:r>
          </a:p>
        </p:txBody>
      </p:sp>
    </p:spTree>
    <p:extLst>
      <p:ext uri="{BB962C8B-B14F-4D97-AF65-F5344CB8AC3E}">
        <p14:creationId xmlns:p14="http://schemas.microsoft.com/office/powerpoint/2010/main" val="37737299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3D1AAD-D5AC-0FD3-FE10-CD6628F9AF2F}"/>
            </a:ext>
          </a:extLst>
        </p:cNvPr>
        <p:cNvGrpSpPr/>
        <p:nvPr/>
      </p:nvGrpSpPr>
      <p:grpSpPr>
        <a:xfrm>
          <a:off x="0" y="0"/>
          <a:ext cx="0" cy="0"/>
          <a:chOff x="0" y="0"/>
          <a:chExt cx="0" cy="0"/>
        </a:xfrm>
      </p:grpSpPr>
      <p:sp>
        <p:nvSpPr>
          <p:cNvPr id="47" name="Title 46">
            <a:extLst>
              <a:ext uri="{FF2B5EF4-FFF2-40B4-BE49-F238E27FC236}">
                <a16:creationId xmlns:a16="http://schemas.microsoft.com/office/drawing/2014/main" id="{CDAD6EB5-DF12-3741-A73D-F4A0C31D60F3}"/>
              </a:ext>
            </a:extLst>
          </p:cNvPr>
          <p:cNvSpPr>
            <a:spLocks noGrp="1"/>
          </p:cNvSpPr>
          <p:nvPr>
            <p:ph type="title"/>
          </p:nvPr>
        </p:nvSpPr>
        <p:spPr/>
        <p:txBody>
          <a:bodyPr/>
          <a:lstStyle/>
          <a:p>
            <a:r>
              <a:rPr lang="en-AU" noProof="0" dirty="0"/>
              <a:t>Session objectives</a:t>
            </a:r>
          </a:p>
        </p:txBody>
      </p:sp>
      <p:sp>
        <p:nvSpPr>
          <p:cNvPr id="7" name="Text Placeholder 1">
            <a:extLst>
              <a:ext uri="{FF2B5EF4-FFF2-40B4-BE49-F238E27FC236}">
                <a16:creationId xmlns:a16="http://schemas.microsoft.com/office/drawing/2014/main" id="{DF95264C-EEFE-18EF-BEBA-1B3D11CD9D55}"/>
              </a:ext>
            </a:extLst>
          </p:cNvPr>
          <p:cNvSpPr>
            <a:spLocks noGrp="1"/>
          </p:cNvSpPr>
          <p:nvPr>
            <p:ph type="body" sz="quarter" idx="23"/>
          </p:nvPr>
        </p:nvSpPr>
        <p:spPr>
          <a:xfrm>
            <a:off x="609600" y="1582838"/>
            <a:ext cx="10972800" cy="383118"/>
          </a:xfrm>
        </p:spPr>
        <p:txBody>
          <a:bodyPr/>
          <a:lstStyle/>
          <a:p>
            <a:pPr lvl="1"/>
            <a:r>
              <a:rPr lang="en-AU" noProof="0" dirty="0"/>
              <a:t>In this session, we’ll focus on ways to:</a:t>
            </a:r>
          </a:p>
        </p:txBody>
      </p:sp>
      <p:sp>
        <p:nvSpPr>
          <p:cNvPr id="23" name="Text Placeholder 6">
            <a:extLst>
              <a:ext uri="{FF2B5EF4-FFF2-40B4-BE49-F238E27FC236}">
                <a16:creationId xmlns:a16="http://schemas.microsoft.com/office/drawing/2014/main" id="{18A5E70D-71F7-390F-EEE2-8A7FAE4D2316}"/>
              </a:ext>
            </a:extLst>
          </p:cNvPr>
          <p:cNvSpPr>
            <a:spLocks noGrp="1"/>
          </p:cNvSpPr>
          <p:nvPr/>
        </p:nvSpPr>
        <p:spPr>
          <a:xfrm>
            <a:off x="957136" y="2615952"/>
            <a:ext cx="1236559" cy="1233458"/>
          </a:xfrm>
          <a:prstGeom prst="ellipse">
            <a:avLst/>
          </a:prstGeom>
          <a:solidFill>
            <a:schemeClr val="accent2"/>
          </a:solidFill>
        </p:spPr>
        <p:txBody>
          <a:bodyPr vert="horz" wrap="square" lIns="91440" tIns="0" rIns="91440" bIns="144000" rtlCol="0" anchor="ctr" anchorCtr="0">
            <a:noAutofit/>
          </a:bodyPr>
          <a:lstStyle>
            <a:lvl1pPr marL="0" indent="0" algn="ctr" defTabSz="914400" rtl="0" eaLnBrk="1" latinLnBrk="0" hangingPunct="1">
              <a:lnSpc>
                <a:spcPct val="130000"/>
              </a:lnSpc>
              <a:spcBef>
                <a:spcPts val="0"/>
              </a:spcBef>
              <a:spcAft>
                <a:spcPts val="600"/>
              </a:spcAft>
              <a:buClr>
                <a:schemeClr val="accent1"/>
              </a:buClr>
              <a:buFont typeface="Arial" panose="020B0604020202020204" pitchFamily="34" charset="0"/>
              <a:buNone/>
              <a:defRPr sz="6000" b="1" kern="1200">
                <a:solidFill>
                  <a:schemeClr val="bg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noProof="0" dirty="0"/>
              <a:t>1</a:t>
            </a:r>
          </a:p>
        </p:txBody>
      </p:sp>
      <p:sp>
        <p:nvSpPr>
          <p:cNvPr id="19" name="Text Placeholder 8">
            <a:extLst>
              <a:ext uri="{FF2B5EF4-FFF2-40B4-BE49-F238E27FC236}">
                <a16:creationId xmlns:a16="http://schemas.microsoft.com/office/drawing/2014/main" id="{B4CBB44B-73D7-16E3-59E9-A267AEEC79F5}"/>
              </a:ext>
            </a:extLst>
          </p:cNvPr>
          <p:cNvSpPr>
            <a:spLocks noGrp="1"/>
          </p:cNvSpPr>
          <p:nvPr/>
        </p:nvSpPr>
        <p:spPr>
          <a:xfrm>
            <a:off x="609600" y="3533018"/>
            <a:ext cx="3648075" cy="2108830"/>
          </a:xfrm>
          <a:prstGeom prst="roundRect">
            <a:avLst>
              <a:gd name="adj" fmla="val 14914"/>
            </a:avLst>
          </a:prstGeom>
          <a:noFill/>
          <a:ln w="12700">
            <a:solidFill>
              <a:schemeClr val="accent2"/>
            </a:solidFill>
          </a:ln>
        </p:spPr>
        <p:txBody>
          <a:bodyPr vert="horz" lIns="216000" tIns="503998" rIns="180000" bIns="360000" rtlCol="0">
            <a:noAutofit/>
          </a:bodyPr>
          <a:lstStyle>
            <a:lvl1pPr marL="0" indent="0" algn="l" defTabSz="914400" rtl="0" eaLnBrk="1" latinLnBrk="0" hangingPunct="1">
              <a:lnSpc>
                <a:spcPct val="130000"/>
              </a:lnSpc>
              <a:spcBef>
                <a:spcPts val="0"/>
              </a:spcBef>
              <a:spcAft>
                <a:spcPts val="600"/>
              </a:spcAft>
              <a:buClr>
                <a:schemeClr val="accent1"/>
              </a:buClr>
              <a:buFont typeface="Arial" panose="020B0604020202020204" pitchFamily="34" charset="0"/>
              <a:buNone/>
              <a:defRPr sz="20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sz="1800" noProof="0" dirty="0"/>
              <a:t>Identify </a:t>
            </a:r>
            <a:r>
              <a:rPr lang="en-AU" sz="1800" b="1" noProof="0" dirty="0"/>
              <a:t>what information </a:t>
            </a:r>
            <a:r>
              <a:rPr lang="en-AU" sz="1800" noProof="0" dirty="0"/>
              <a:t>to revisit and </a:t>
            </a:r>
            <a:r>
              <a:rPr lang="en-AU" sz="1800" b="1" noProof="0" dirty="0"/>
              <a:t>how</a:t>
            </a:r>
            <a:r>
              <a:rPr lang="en-AU" sz="1800" noProof="0" dirty="0"/>
              <a:t> you’ll review it</a:t>
            </a:r>
          </a:p>
        </p:txBody>
      </p:sp>
      <p:sp>
        <p:nvSpPr>
          <p:cNvPr id="24" name="Text Placeholder 9">
            <a:extLst>
              <a:ext uri="{FF2B5EF4-FFF2-40B4-BE49-F238E27FC236}">
                <a16:creationId xmlns:a16="http://schemas.microsoft.com/office/drawing/2014/main" id="{F43C788B-D97A-3FD3-41D5-FFF993EAC2C0}"/>
              </a:ext>
            </a:extLst>
          </p:cNvPr>
          <p:cNvSpPr>
            <a:spLocks noGrp="1"/>
          </p:cNvSpPr>
          <p:nvPr/>
        </p:nvSpPr>
        <p:spPr>
          <a:xfrm>
            <a:off x="4702257" y="2615952"/>
            <a:ext cx="1236559" cy="1233458"/>
          </a:xfrm>
          <a:prstGeom prst="ellipse">
            <a:avLst/>
          </a:prstGeom>
          <a:solidFill>
            <a:schemeClr val="accent3"/>
          </a:solidFill>
        </p:spPr>
        <p:txBody>
          <a:bodyPr vert="horz" wrap="square" lIns="91440" tIns="0" rIns="91440" bIns="144000" rtlCol="0" anchor="ctr" anchorCtr="0">
            <a:noAutofit/>
          </a:bodyPr>
          <a:lstStyle>
            <a:lvl1pPr marL="0" indent="0" algn="ctr" defTabSz="914400" rtl="0" eaLnBrk="1" latinLnBrk="0" hangingPunct="1">
              <a:lnSpc>
                <a:spcPct val="130000"/>
              </a:lnSpc>
              <a:spcBef>
                <a:spcPts val="0"/>
              </a:spcBef>
              <a:spcAft>
                <a:spcPts val="600"/>
              </a:spcAft>
              <a:buClr>
                <a:schemeClr val="accent1"/>
              </a:buClr>
              <a:buFont typeface="Arial" panose="020B0604020202020204" pitchFamily="34" charset="0"/>
              <a:buNone/>
              <a:defRPr sz="6000" b="1" kern="1200">
                <a:solidFill>
                  <a:schemeClr val="bg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noProof="0" dirty="0"/>
              <a:t>2</a:t>
            </a:r>
          </a:p>
        </p:txBody>
      </p:sp>
      <p:sp>
        <p:nvSpPr>
          <p:cNvPr id="20" name="Text Placeholder 10">
            <a:extLst>
              <a:ext uri="{FF2B5EF4-FFF2-40B4-BE49-F238E27FC236}">
                <a16:creationId xmlns:a16="http://schemas.microsoft.com/office/drawing/2014/main" id="{2FD396AF-C498-D74A-A76C-DA3EA96C7CAD}"/>
              </a:ext>
            </a:extLst>
          </p:cNvPr>
          <p:cNvSpPr>
            <a:spLocks noGrp="1"/>
          </p:cNvSpPr>
          <p:nvPr/>
        </p:nvSpPr>
        <p:spPr>
          <a:xfrm>
            <a:off x="4354720" y="3533018"/>
            <a:ext cx="3648075" cy="2108830"/>
          </a:xfrm>
          <a:prstGeom prst="roundRect">
            <a:avLst>
              <a:gd name="adj" fmla="val 14914"/>
            </a:avLst>
          </a:prstGeom>
          <a:noFill/>
          <a:ln w="12700">
            <a:solidFill>
              <a:schemeClr val="accent3"/>
            </a:solidFill>
          </a:ln>
        </p:spPr>
        <p:txBody>
          <a:bodyPr vert="horz" lIns="216000" tIns="503998" rIns="180000" bIns="360000" rtlCol="0">
            <a:noAutofit/>
          </a:bodyPr>
          <a:lstStyle>
            <a:lvl1pPr marL="0" indent="0" algn="l" defTabSz="914400" rtl="0" eaLnBrk="1" latinLnBrk="0" hangingPunct="1">
              <a:lnSpc>
                <a:spcPct val="130000"/>
              </a:lnSpc>
              <a:spcBef>
                <a:spcPts val="0"/>
              </a:spcBef>
              <a:spcAft>
                <a:spcPts val="600"/>
              </a:spcAft>
              <a:buClr>
                <a:schemeClr val="accent1"/>
              </a:buClr>
              <a:buFont typeface="Arial" panose="020B0604020202020204" pitchFamily="34" charset="0"/>
              <a:buNone/>
              <a:defRPr sz="20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sz="1800" noProof="0" dirty="0">
                <a:ea typeface="Segoe UI"/>
                <a:cs typeface="Segoe UI"/>
              </a:rPr>
              <a:t>Structure reviews to optimise </a:t>
            </a:r>
            <a:r>
              <a:rPr lang="en-AU" sz="1800" b="1" noProof="0" dirty="0">
                <a:ea typeface="Segoe UI"/>
                <a:cs typeface="Segoe UI"/>
              </a:rPr>
              <a:t>active retrieval</a:t>
            </a:r>
            <a:endParaRPr lang="en-AU" sz="1400" noProof="0" dirty="0"/>
          </a:p>
        </p:txBody>
      </p:sp>
      <p:sp>
        <p:nvSpPr>
          <p:cNvPr id="14" name="Text Placeholder 9">
            <a:extLst>
              <a:ext uri="{FF2B5EF4-FFF2-40B4-BE49-F238E27FC236}">
                <a16:creationId xmlns:a16="http://schemas.microsoft.com/office/drawing/2014/main" id="{DE9B8106-0DDE-1487-27DA-9BA050E40183}"/>
              </a:ext>
            </a:extLst>
          </p:cNvPr>
          <p:cNvSpPr txBox="1">
            <a:spLocks/>
          </p:cNvSpPr>
          <p:nvPr/>
        </p:nvSpPr>
        <p:spPr>
          <a:xfrm>
            <a:off x="8447377" y="2615952"/>
            <a:ext cx="1236559" cy="1233458"/>
          </a:xfrm>
          <a:prstGeom prst="ellipse">
            <a:avLst/>
          </a:prstGeom>
          <a:solidFill>
            <a:schemeClr val="accent4"/>
          </a:solidFill>
        </p:spPr>
        <p:txBody>
          <a:bodyPr vert="horz" wrap="square" lIns="91440" tIns="0" rIns="91440" bIns="144000" rtlCol="0" anchor="ctr" anchorCtr="0">
            <a:noAutofit/>
          </a:bodyPr>
          <a:lstStyle>
            <a:lvl1pPr marL="0" indent="0" algn="ctr" defTabSz="914400" rtl="0" eaLnBrk="1" latinLnBrk="0" hangingPunct="1">
              <a:lnSpc>
                <a:spcPct val="130000"/>
              </a:lnSpc>
              <a:spcBef>
                <a:spcPts val="0"/>
              </a:spcBef>
              <a:spcAft>
                <a:spcPts val="600"/>
              </a:spcAft>
              <a:buClr>
                <a:schemeClr val="accent1"/>
              </a:buClr>
              <a:buFont typeface="Arial" panose="020B0604020202020204" pitchFamily="34" charset="0"/>
              <a:buNone/>
              <a:defRPr sz="6000" b="1" kern="1200">
                <a:solidFill>
                  <a:schemeClr val="bg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noProof="0" dirty="0"/>
              <a:t>3</a:t>
            </a:r>
          </a:p>
        </p:txBody>
      </p:sp>
      <p:sp>
        <p:nvSpPr>
          <p:cNvPr id="13" name="Text Placeholder 10">
            <a:extLst>
              <a:ext uri="{FF2B5EF4-FFF2-40B4-BE49-F238E27FC236}">
                <a16:creationId xmlns:a16="http://schemas.microsoft.com/office/drawing/2014/main" id="{7AF2AD7E-7F2B-8FF5-1AF8-FE74D78494C4}"/>
              </a:ext>
            </a:extLst>
          </p:cNvPr>
          <p:cNvSpPr txBox="1">
            <a:spLocks/>
          </p:cNvSpPr>
          <p:nvPr/>
        </p:nvSpPr>
        <p:spPr>
          <a:xfrm>
            <a:off x="8099840" y="3533018"/>
            <a:ext cx="3648075" cy="2108830"/>
          </a:xfrm>
          <a:prstGeom prst="roundRect">
            <a:avLst>
              <a:gd name="adj" fmla="val 14914"/>
            </a:avLst>
          </a:prstGeom>
          <a:noFill/>
          <a:ln w="12700">
            <a:solidFill>
              <a:schemeClr val="accent4"/>
            </a:solidFill>
          </a:ln>
        </p:spPr>
        <p:txBody>
          <a:bodyPr vert="horz" lIns="216000" tIns="503998" rIns="180000" bIns="360000" rtlCol="0">
            <a:noAutofit/>
          </a:bodyPr>
          <a:lstStyle>
            <a:lvl1pPr marL="0" indent="0" algn="l" defTabSz="914400" rtl="0" eaLnBrk="1" latinLnBrk="0" hangingPunct="1">
              <a:lnSpc>
                <a:spcPct val="130000"/>
              </a:lnSpc>
              <a:spcBef>
                <a:spcPts val="0"/>
              </a:spcBef>
              <a:spcAft>
                <a:spcPts val="600"/>
              </a:spcAft>
              <a:buClr>
                <a:schemeClr val="accent1"/>
              </a:buClr>
              <a:buFont typeface="Arial" panose="020B0604020202020204" pitchFamily="34" charset="0"/>
              <a:buNone/>
              <a:defRPr sz="20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sz="1800" noProof="0" dirty="0"/>
              <a:t>Develop clear and</a:t>
            </a:r>
            <a:br>
              <a:rPr lang="en-AU" sz="1800" noProof="0" dirty="0"/>
            </a:br>
            <a:r>
              <a:rPr lang="en-AU" sz="1800" noProof="0" dirty="0"/>
              <a:t>well-structured</a:t>
            </a:r>
            <a:br>
              <a:rPr lang="en-AU" sz="1800" noProof="0" dirty="0"/>
            </a:br>
            <a:r>
              <a:rPr lang="en-AU" sz="1800" b="1" noProof="0" dirty="0"/>
              <a:t>review routines</a:t>
            </a:r>
            <a:endParaRPr lang="en-AU" sz="1800" noProof="0" dirty="0"/>
          </a:p>
        </p:txBody>
      </p:sp>
    </p:spTree>
    <p:extLst>
      <p:ext uri="{BB962C8B-B14F-4D97-AF65-F5344CB8AC3E}">
        <p14:creationId xmlns:p14="http://schemas.microsoft.com/office/powerpoint/2010/main" val="2061429370"/>
      </p:ext>
    </p:extLst>
  </p:cSld>
  <p:clrMapOvr>
    <a:masterClrMapping/>
  </p:clrMapOvr>
  <mc:AlternateContent xmlns:mc="http://schemas.openxmlformats.org/markup-compatibility/2006" xmlns:p14="http://schemas.microsoft.com/office/powerpoint/2010/main">
    <mc:Choice Requires="p14">
      <p:transition spd="slow" p14:dur="2000" advTm="38543"/>
    </mc:Choice>
    <mc:Fallback xmlns="">
      <p:transition spd="slow" advTm="38543"/>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B3254F16-E7F7-1D72-707D-839F0EA9006F}"/>
            </a:ext>
          </a:extLst>
        </p:cNvPr>
        <p:cNvGrpSpPr/>
        <p:nvPr/>
      </p:nvGrpSpPr>
      <p:grpSpPr>
        <a:xfrm>
          <a:off x="0" y="0"/>
          <a:ext cx="0" cy="0"/>
          <a:chOff x="0" y="0"/>
          <a:chExt cx="0" cy="0"/>
        </a:xfrm>
      </p:grpSpPr>
      <p:sp>
        <p:nvSpPr>
          <p:cNvPr id="5" name="Text Placeholder 4">
            <a:extLst>
              <a:ext uri="{FF2B5EF4-FFF2-40B4-BE49-F238E27FC236}">
                <a16:creationId xmlns:a16="http://schemas.microsoft.com/office/drawing/2014/main" id="{E5AC566E-53F0-4E04-3D7F-CC18B1CD9BA4}"/>
              </a:ext>
              <a:ext uri="{C183D7F6-B498-43B3-948B-1728B52AA6E4}">
                <adec:decorative xmlns:adec="http://schemas.microsoft.com/office/drawing/2017/decorative" val="1"/>
              </a:ext>
            </a:extLst>
          </p:cNvPr>
          <p:cNvSpPr>
            <a:spLocks noGrp="1"/>
          </p:cNvSpPr>
          <p:nvPr>
            <p:ph type="body" sz="quarter" idx="24"/>
          </p:nvPr>
        </p:nvSpPr>
        <p:spPr>
          <a:xfrm>
            <a:off x="714375" y="0"/>
            <a:ext cx="3181764" cy="473235"/>
          </a:xfrm>
        </p:spPr>
        <p:txBody>
          <a:bodyPr/>
          <a:lstStyle/>
          <a:p>
            <a:r>
              <a:rPr lang="en-AU" noProof="0" dirty="0"/>
              <a:t>Revisit and review overview</a:t>
            </a:r>
          </a:p>
        </p:txBody>
      </p:sp>
      <p:sp>
        <p:nvSpPr>
          <p:cNvPr id="2" name="Title 1">
            <a:extLst>
              <a:ext uri="{FF2B5EF4-FFF2-40B4-BE49-F238E27FC236}">
                <a16:creationId xmlns:a16="http://schemas.microsoft.com/office/drawing/2014/main" id="{8171FF71-6EBF-FE39-3410-B22A6F4D144C}"/>
              </a:ext>
            </a:extLst>
          </p:cNvPr>
          <p:cNvSpPr>
            <a:spLocks noGrp="1"/>
          </p:cNvSpPr>
          <p:nvPr>
            <p:ph type="title"/>
          </p:nvPr>
        </p:nvSpPr>
        <p:spPr/>
        <p:txBody>
          <a:bodyPr/>
          <a:lstStyle/>
          <a:p>
            <a:r>
              <a:rPr lang="en-AU" noProof="0" dirty="0"/>
              <a:t>What revisiting and reviewing mean</a:t>
            </a:r>
          </a:p>
        </p:txBody>
      </p:sp>
      <p:sp>
        <p:nvSpPr>
          <p:cNvPr id="6" name="Rectangle: Rounded Corners 34">
            <a:extLst>
              <a:ext uri="{FF2B5EF4-FFF2-40B4-BE49-F238E27FC236}">
                <a16:creationId xmlns:a16="http://schemas.microsoft.com/office/drawing/2014/main" id="{F5A1279E-3D7D-E9B5-B80B-5F5E84BCCF53}"/>
              </a:ext>
              <a:ext uri="{C183D7F6-B498-43B3-948B-1728B52AA6E4}">
                <adec:decorative xmlns:adec="http://schemas.microsoft.com/office/drawing/2017/decorative" val="1"/>
              </a:ext>
            </a:extLst>
          </p:cNvPr>
          <p:cNvSpPr/>
          <p:nvPr/>
        </p:nvSpPr>
        <p:spPr>
          <a:xfrm>
            <a:off x="1545579" y="2071561"/>
            <a:ext cx="9224920" cy="1357425"/>
          </a:xfrm>
          <a:prstGeom prst="round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sz="1600" noProof="0" dirty="0"/>
          </a:p>
        </p:txBody>
      </p:sp>
      <p:sp>
        <p:nvSpPr>
          <p:cNvPr id="7" name="Text Placeholder 3">
            <a:extLst>
              <a:ext uri="{FF2B5EF4-FFF2-40B4-BE49-F238E27FC236}">
                <a16:creationId xmlns:a16="http://schemas.microsoft.com/office/drawing/2014/main" id="{2816DE90-9F50-5D6A-C015-2AD01051B307}"/>
              </a:ext>
            </a:extLst>
          </p:cNvPr>
          <p:cNvSpPr txBox="1">
            <a:spLocks/>
          </p:cNvSpPr>
          <p:nvPr/>
        </p:nvSpPr>
        <p:spPr>
          <a:xfrm>
            <a:off x="2049983" y="2517162"/>
            <a:ext cx="1607618" cy="446006"/>
          </a:xfrm>
          <a:prstGeom prst="rect">
            <a:avLst/>
          </a:prstGeom>
        </p:spPr>
        <p:txBody>
          <a:bodyPr vert="horz" wrap="square" lIns="91440" tIns="45720" rIns="91440" bIns="108000" rtlCol="0" anchor="t" anchorCtr="0">
            <a:spAutoFit/>
          </a:bodyPr>
          <a:lstStyle>
            <a:lvl1pPr marL="0" indent="0" algn="l" defTabSz="914400" rtl="0" eaLnBrk="1" latinLnBrk="0" hangingPunct="1">
              <a:lnSpc>
                <a:spcPct val="130000"/>
              </a:lnSpc>
              <a:spcBef>
                <a:spcPts val="0"/>
              </a:spcBef>
              <a:spcAft>
                <a:spcPts val="600"/>
              </a:spcAft>
              <a:buClr>
                <a:schemeClr val="accent1"/>
              </a:buClr>
              <a:buFont typeface="Arial" panose="020B0604020202020204" pitchFamily="34" charset="0"/>
              <a:buNone/>
              <a:defRPr sz="16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b="1" noProof="0" dirty="0">
                <a:solidFill>
                  <a:srgbClr val="01838F"/>
                </a:solidFill>
              </a:rPr>
              <a:t>Revisiting</a:t>
            </a:r>
          </a:p>
        </p:txBody>
      </p:sp>
      <p:cxnSp>
        <p:nvCxnSpPr>
          <p:cNvPr id="8" name="Straight Arrow Connector 7">
            <a:extLst>
              <a:ext uri="{FF2B5EF4-FFF2-40B4-BE49-F238E27FC236}">
                <a16:creationId xmlns:a16="http://schemas.microsoft.com/office/drawing/2014/main" id="{761FA59E-C961-B409-7B11-5E9E0632CA67}"/>
              </a:ext>
              <a:ext uri="{C183D7F6-B498-43B3-948B-1728B52AA6E4}">
                <adec:decorative xmlns:adec="http://schemas.microsoft.com/office/drawing/2017/decorative" val="1"/>
              </a:ext>
            </a:extLst>
          </p:cNvPr>
          <p:cNvCxnSpPr>
            <a:cxnSpLocks/>
            <a:stCxn id="7" idx="3"/>
            <a:endCxn id="9" idx="1"/>
          </p:cNvCxnSpPr>
          <p:nvPr/>
        </p:nvCxnSpPr>
        <p:spPr>
          <a:xfrm>
            <a:off x="3657601" y="2740165"/>
            <a:ext cx="962401" cy="32"/>
          </a:xfrm>
          <a:prstGeom prst="straightConnector1">
            <a:avLst/>
          </a:prstGeom>
          <a:ln w="25400">
            <a:solidFill>
              <a:schemeClr val="accent1"/>
            </a:solidFill>
            <a:tailEnd type="triangle" w="lg" len="med"/>
          </a:ln>
        </p:spPr>
        <p:style>
          <a:lnRef idx="2">
            <a:schemeClr val="accent1"/>
          </a:lnRef>
          <a:fillRef idx="0">
            <a:schemeClr val="accent1"/>
          </a:fillRef>
          <a:effectRef idx="1">
            <a:schemeClr val="accent1"/>
          </a:effectRef>
          <a:fontRef idx="minor">
            <a:schemeClr val="tx1"/>
          </a:fontRef>
        </p:style>
      </p:cxnSp>
      <p:sp>
        <p:nvSpPr>
          <p:cNvPr id="9" name="Text Placeholder 3">
            <a:extLst>
              <a:ext uri="{FF2B5EF4-FFF2-40B4-BE49-F238E27FC236}">
                <a16:creationId xmlns:a16="http://schemas.microsoft.com/office/drawing/2014/main" id="{60841802-15B4-D6B6-70E8-6464D4B1FF47}"/>
              </a:ext>
            </a:extLst>
          </p:cNvPr>
          <p:cNvSpPr txBox="1">
            <a:spLocks/>
          </p:cNvSpPr>
          <p:nvPr/>
        </p:nvSpPr>
        <p:spPr>
          <a:xfrm>
            <a:off x="4620002" y="2357150"/>
            <a:ext cx="5762079" cy="766094"/>
          </a:xfrm>
          <a:prstGeom prst="rect">
            <a:avLst/>
          </a:prstGeom>
        </p:spPr>
        <p:txBody>
          <a:bodyPr vert="horz" wrap="square" lIns="432000" tIns="45720" rIns="91440" bIns="108000" rtlCol="0" anchor="t" anchorCtr="0">
            <a:spAutoFit/>
          </a:bodyPr>
          <a:lstStyle>
            <a:lvl1pPr marL="0" indent="0" algn="l" defTabSz="914400" rtl="0" eaLnBrk="1" latinLnBrk="0" hangingPunct="1">
              <a:lnSpc>
                <a:spcPct val="130000"/>
              </a:lnSpc>
              <a:spcBef>
                <a:spcPts val="600"/>
              </a:spcBef>
              <a:spcAft>
                <a:spcPts val="600"/>
              </a:spcAft>
              <a:buClr>
                <a:schemeClr val="accent1"/>
              </a:buClr>
              <a:buFont typeface="Arial" panose="020B0604020202020204" pitchFamily="34" charset="0"/>
              <a:buNone/>
              <a:defRPr sz="16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6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noProof="0" dirty="0"/>
              <a:t>Regularly coming back to content so students can review what has already been taught</a:t>
            </a:r>
          </a:p>
        </p:txBody>
      </p:sp>
      <p:sp>
        <p:nvSpPr>
          <p:cNvPr id="10" name="Rectangle: Rounded Corners 34">
            <a:extLst>
              <a:ext uri="{FF2B5EF4-FFF2-40B4-BE49-F238E27FC236}">
                <a16:creationId xmlns:a16="http://schemas.microsoft.com/office/drawing/2014/main" id="{763FB1D4-EC8B-DD32-E1B6-5A2C5E2FE208}"/>
              </a:ext>
              <a:ext uri="{C183D7F6-B498-43B3-948B-1728B52AA6E4}">
                <adec:decorative xmlns:adec="http://schemas.microsoft.com/office/drawing/2017/decorative" val="1"/>
              </a:ext>
            </a:extLst>
          </p:cNvPr>
          <p:cNvSpPr/>
          <p:nvPr/>
        </p:nvSpPr>
        <p:spPr>
          <a:xfrm>
            <a:off x="1545579" y="3651989"/>
            <a:ext cx="9224920" cy="1665446"/>
          </a:xfrm>
          <a:prstGeom prst="round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sz="1600" noProof="0" dirty="0"/>
          </a:p>
        </p:txBody>
      </p:sp>
      <p:sp>
        <p:nvSpPr>
          <p:cNvPr id="11" name="Text Placeholder 3">
            <a:extLst>
              <a:ext uri="{FF2B5EF4-FFF2-40B4-BE49-F238E27FC236}">
                <a16:creationId xmlns:a16="http://schemas.microsoft.com/office/drawing/2014/main" id="{90CAFE74-90FA-D6D0-BF7D-D531082FE96F}"/>
              </a:ext>
            </a:extLst>
          </p:cNvPr>
          <p:cNvSpPr txBox="1">
            <a:spLocks/>
          </p:cNvSpPr>
          <p:nvPr/>
        </p:nvSpPr>
        <p:spPr>
          <a:xfrm>
            <a:off x="2049983" y="4256614"/>
            <a:ext cx="1607618" cy="446006"/>
          </a:xfrm>
          <a:prstGeom prst="rect">
            <a:avLst/>
          </a:prstGeom>
        </p:spPr>
        <p:txBody>
          <a:bodyPr vert="horz" wrap="square" lIns="91440" tIns="45720" rIns="91440" bIns="108000" rtlCol="0" anchor="t" anchorCtr="0">
            <a:spAutoFit/>
          </a:bodyPr>
          <a:lstStyle>
            <a:lvl1pPr marL="0" indent="0" algn="l" defTabSz="914400" rtl="0" eaLnBrk="1" latinLnBrk="0" hangingPunct="1">
              <a:lnSpc>
                <a:spcPct val="130000"/>
              </a:lnSpc>
              <a:spcBef>
                <a:spcPts val="0"/>
              </a:spcBef>
              <a:spcAft>
                <a:spcPts val="600"/>
              </a:spcAft>
              <a:buClr>
                <a:schemeClr val="accent1"/>
              </a:buClr>
              <a:buFont typeface="Arial" panose="020B0604020202020204" pitchFamily="34" charset="0"/>
              <a:buNone/>
              <a:defRPr sz="16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b="1" noProof="0" dirty="0">
                <a:solidFill>
                  <a:srgbClr val="01838F"/>
                </a:solidFill>
              </a:rPr>
              <a:t>Reviewing</a:t>
            </a:r>
          </a:p>
        </p:txBody>
      </p:sp>
      <p:cxnSp>
        <p:nvCxnSpPr>
          <p:cNvPr id="12" name="Straight Arrow Connector 11">
            <a:extLst>
              <a:ext uri="{FF2B5EF4-FFF2-40B4-BE49-F238E27FC236}">
                <a16:creationId xmlns:a16="http://schemas.microsoft.com/office/drawing/2014/main" id="{9911AA6B-EE71-F0BB-6092-78D86014A9EC}"/>
              </a:ext>
              <a:ext uri="{C183D7F6-B498-43B3-948B-1728B52AA6E4}">
                <adec:decorative xmlns:adec="http://schemas.microsoft.com/office/drawing/2017/decorative" val="1"/>
              </a:ext>
            </a:extLst>
          </p:cNvPr>
          <p:cNvCxnSpPr>
            <a:cxnSpLocks/>
            <a:stCxn id="11" idx="3"/>
            <a:endCxn id="13" idx="1"/>
          </p:cNvCxnSpPr>
          <p:nvPr/>
        </p:nvCxnSpPr>
        <p:spPr>
          <a:xfrm>
            <a:off x="3657601" y="4479617"/>
            <a:ext cx="941032" cy="1052"/>
          </a:xfrm>
          <a:prstGeom prst="straightConnector1">
            <a:avLst/>
          </a:prstGeom>
          <a:ln w="25400">
            <a:solidFill>
              <a:schemeClr val="accent1"/>
            </a:solidFill>
            <a:tailEnd type="triangle" w="lg" len="med"/>
          </a:ln>
        </p:spPr>
        <p:style>
          <a:lnRef idx="2">
            <a:schemeClr val="accent1"/>
          </a:lnRef>
          <a:fillRef idx="0">
            <a:schemeClr val="accent1"/>
          </a:fillRef>
          <a:effectRef idx="1">
            <a:schemeClr val="accent1"/>
          </a:effectRef>
          <a:fontRef idx="minor">
            <a:schemeClr val="tx1"/>
          </a:fontRef>
        </p:style>
      </p:cxnSp>
      <p:sp>
        <p:nvSpPr>
          <p:cNvPr id="13" name="Text Placeholder 3">
            <a:extLst>
              <a:ext uri="{FF2B5EF4-FFF2-40B4-BE49-F238E27FC236}">
                <a16:creationId xmlns:a16="http://schemas.microsoft.com/office/drawing/2014/main" id="{5C79B89A-18A6-6004-1CCB-888D094DD707}"/>
              </a:ext>
            </a:extLst>
          </p:cNvPr>
          <p:cNvSpPr txBox="1">
            <a:spLocks/>
          </p:cNvSpPr>
          <p:nvPr/>
        </p:nvSpPr>
        <p:spPr>
          <a:xfrm>
            <a:off x="4598633" y="3937578"/>
            <a:ext cx="5936845" cy="1086182"/>
          </a:xfrm>
          <a:prstGeom prst="rect">
            <a:avLst/>
          </a:prstGeom>
        </p:spPr>
        <p:txBody>
          <a:bodyPr vert="horz" wrap="square" lIns="432000" tIns="45720" rIns="91440" bIns="108000" rtlCol="0" anchor="t" anchorCtr="0">
            <a:spAutoFit/>
          </a:bodyPr>
          <a:lstStyle>
            <a:lvl1pPr marL="0" indent="0" algn="l" defTabSz="914400" rtl="0" eaLnBrk="1" latinLnBrk="0" hangingPunct="1">
              <a:lnSpc>
                <a:spcPct val="130000"/>
              </a:lnSpc>
              <a:spcBef>
                <a:spcPts val="600"/>
              </a:spcBef>
              <a:spcAft>
                <a:spcPts val="600"/>
              </a:spcAft>
              <a:buClr>
                <a:schemeClr val="accent1"/>
              </a:buClr>
              <a:buFont typeface="Arial" panose="020B0604020202020204" pitchFamily="34" charset="0"/>
              <a:buNone/>
              <a:defRPr sz="16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6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noProof="0" dirty="0"/>
              <a:t>Using structured activities so students retrieve, activate and apply learning that was previously explicitly taught</a:t>
            </a:r>
          </a:p>
        </p:txBody>
      </p:sp>
    </p:spTree>
    <p:extLst>
      <p:ext uri="{BB962C8B-B14F-4D97-AF65-F5344CB8AC3E}">
        <p14:creationId xmlns:p14="http://schemas.microsoft.com/office/powerpoint/2010/main" val="406066607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D9DAA1-4F6F-9E55-19B5-3B662EBAC212}"/>
            </a:ext>
          </a:extLst>
        </p:cNvPr>
        <p:cNvGrpSpPr/>
        <p:nvPr/>
      </p:nvGrpSpPr>
      <p:grpSpPr>
        <a:xfrm>
          <a:off x="0" y="0"/>
          <a:ext cx="0" cy="0"/>
          <a:chOff x="0" y="0"/>
          <a:chExt cx="0" cy="0"/>
        </a:xfrm>
      </p:grpSpPr>
      <p:cxnSp>
        <p:nvCxnSpPr>
          <p:cNvPr id="25" name="Straight Connector 24">
            <a:extLst>
              <a:ext uri="{FF2B5EF4-FFF2-40B4-BE49-F238E27FC236}">
                <a16:creationId xmlns:a16="http://schemas.microsoft.com/office/drawing/2014/main" id="{17352842-FF1F-779A-A856-B396ADC513EA}"/>
              </a:ext>
              <a:ext uri="{C183D7F6-B498-43B3-948B-1728B52AA6E4}">
                <adec:decorative xmlns:adec="http://schemas.microsoft.com/office/drawing/2017/decorative" val="1"/>
              </a:ext>
            </a:extLst>
          </p:cNvPr>
          <p:cNvCxnSpPr>
            <a:cxnSpLocks/>
            <a:stCxn id="39" idx="4"/>
            <a:endCxn id="24" idx="0"/>
          </p:cNvCxnSpPr>
          <p:nvPr/>
        </p:nvCxnSpPr>
        <p:spPr>
          <a:xfrm>
            <a:off x="6691155" y="1623735"/>
            <a:ext cx="7591" cy="3856417"/>
          </a:xfrm>
          <a:prstGeom prst="line">
            <a:avLst/>
          </a:prstGeom>
          <a:ln>
            <a:solidFill>
              <a:schemeClr val="accent4"/>
            </a:solidFill>
          </a:ln>
        </p:spPr>
        <p:style>
          <a:lnRef idx="2">
            <a:schemeClr val="accent1"/>
          </a:lnRef>
          <a:fillRef idx="0">
            <a:schemeClr val="accent1"/>
          </a:fillRef>
          <a:effectRef idx="1">
            <a:schemeClr val="accent1"/>
          </a:effectRef>
          <a:fontRef idx="minor">
            <a:schemeClr val="tx1"/>
          </a:fontRef>
        </p:style>
      </p:cxnSp>
      <p:cxnSp>
        <p:nvCxnSpPr>
          <p:cNvPr id="21" name="Straight Connector 20">
            <a:extLst>
              <a:ext uri="{FF2B5EF4-FFF2-40B4-BE49-F238E27FC236}">
                <a16:creationId xmlns:a16="http://schemas.microsoft.com/office/drawing/2014/main" id="{773E9F5F-5D7F-01E2-3B74-2AB9E455B2B2}"/>
              </a:ext>
              <a:ext uri="{C183D7F6-B498-43B3-948B-1728B52AA6E4}">
                <adec:decorative xmlns:adec="http://schemas.microsoft.com/office/drawing/2017/decorative" val="1"/>
              </a:ext>
            </a:extLst>
          </p:cNvPr>
          <p:cNvCxnSpPr>
            <a:cxnSpLocks/>
            <a:stCxn id="36" idx="4"/>
            <a:endCxn id="34" idx="0"/>
          </p:cNvCxnSpPr>
          <p:nvPr/>
        </p:nvCxnSpPr>
        <p:spPr>
          <a:xfrm>
            <a:off x="943342" y="1623735"/>
            <a:ext cx="0" cy="3946417"/>
          </a:xfrm>
          <a:prstGeom prst="line">
            <a:avLst/>
          </a:prstGeom>
        </p:spPr>
        <p:style>
          <a:lnRef idx="2">
            <a:schemeClr val="accent1"/>
          </a:lnRef>
          <a:fillRef idx="0">
            <a:schemeClr val="accent1"/>
          </a:fillRef>
          <a:effectRef idx="1">
            <a:schemeClr val="accent1"/>
          </a:effectRef>
          <a:fontRef idx="minor">
            <a:schemeClr val="tx1"/>
          </a:fontRef>
        </p:style>
      </p:cxnSp>
      <p:sp>
        <p:nvSpPr>
          <p:cNvPr id="30" name="Text Placeholder 4">
            <a:extLst>
              <a:ext uri="{FF2B5EF4-FFF2-40B4-BE49-F238E27FC236}">
                <a16:creationId xmlns:a16="http://schemas.microsoft.com/office/drawing/2014/main" id="{0EC500E1-8D0C-E582-C888-74637A2E5969}"/>
              </a:ext>
              <a:ext uri="{C183D7F6-B498-43B3-948B-1728B52AA6E4}">
                <adec:decorative xmlns:adec="http://schemas.microsoft.com/office/drawing/2017/decorative" val="1"/>
              </a:ext>
            </a:extLst>
          </p:cNvPr>
          <p:cNvSpPr>
            <a:spLocks noGrp="1"/>
          </p:cNvSpPr>
          <p:nvPr>
            <p:ph type="body" sz="quarter" idx="24"/>
          </p:nvPr>
        </p:nvSpPr>
        <p:spPr>
          <a:xfrm>
            <a:off x="714375" y="0"/>
            <a:ext cx="3193482" cy="473075"/>
          </a:xfrm>
        </p:spPr>
        <p:txBody>
          <a:bodyPr/>
          <a:lstStyle/>
          <a:p>
            <a:r>
              <a:rPr lang="en-AU" noProof="0" dirty="0"/>
              <a:t>Revisit and review overview</a:t>
            </a:r>
          </a:p>
        </p:txBody>
      </p:sp>
      <p:sp>
        <p:nvSpPr>
          <p:cNvPr id="9" name="Title">
            <a:extLst>
              <a:ext uri="{FF2B5EF4-FFF2-40B4-BE49-F238E27FC236}">
                <a16:creationId xmlns:a16="http://schemas.microsoft.com/office/drawing/2014/main" id="{DBE77616-0DED-036D-C81A-FF9194B50888}"/>
              </a:ext>
            </a:extLst>
          </p:cNvPr>
          <p:cNvSpPr>
            <a:spLocks noGrp="1"/>
          </p:cNvSpPr>
          <p:nvPr>
            <p:ph type="title"/>
          </p:nvPr>
        </p:nvSpPr>
        <p:spPr>
          <a:xfrm>
            <a:off x="1199736" y="1135652"/>
            <a:ext cx="1962563" cy="523220"/>
          </a:xfr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r>
              <a:rPr lang="en-AU" noProof="0" dirty="0"/>
              <a:t>What it is </a:t>
            </a:r>
          </a:p>
        </p:txBody>
      </p:sp>
      <p:sp>
        <p:nvSpPr>
          <p:cNvPr id="6" name="Text Placeholder 5">
            <a:extLst>
              <a:ext uri="{FF2B5EF4-FFF2-40B4-BE49-F238E27FC236}">
                <a16:creationId xmlns:a16="http://schemas.microsoft.com/office/drawing/2014/main" id="{FF5426D8-8DA2-0D99-185A-12EDCFCC49E6}"/>
              </a:ext>
            </a:extLst>
          </p:cNvPr>
          <p:cNvSpPr>
            <a:spLocks noGrp="1"/>
          </p:cNvSpPr>
          <p:nvPr>
            <p:ph type="body" sz="quarter" idx="23"/>
          </p:nvPr>
        </p:nvSpPr>
        <p:spPr>
          <a:xfrm>
            <a:off x="1199736" y="1885398"/>
            <a:ext cx="4657046" cy="4376760"/>
          </a:xfrm>
        </p:spPr>
        <p:txBody>
          <a:bodyPr>
            <a:normAutofit fontScale="92500"/>
          </a:bodyPr>
          <a:lstStyle/>
          <a:p>
            <a:r>
              <a:rPr lang="en-AU" noProof="0" dirty="0"/>
              <a:t>Revisiting prior learning using a combination of activities.</a:t>
            </a:r>
          </a:p>
          <a:p>
            <a:r>
              <a:rPr lang="en-AU" noProof="0" dirty="0"/>
              <a:t>Planned, regular review of content that was already learnt (both recently and longer ago).</a:t>
            </a:r>
          </a:p>
          <a:p>
            <a:r>
              <a:rPr lang="en-AU" noProof="0" dirty="0"/>
              <a:t>A formative assessment opportunity to determine what students have retained and what needs to be retaught.</a:t>
            </a:r>
          </a:p>
          <a:p>
            <a:r>
              <a:rPr lang="en-AU" noProof="0" dirty="0"/>
              <a:t>Supporting students who need extra practice opportunities and additional instruction.</a:t>
            </a:r>
          </a:p>
          <a:p>
            <a:r>
              <a:rPr lang="en-AU" noProof="0" dirty="0"/>
              <a:t>Modelling effective approaches to reviewing information.</a:t>
            </a:r>
          </a:p>
        </p:txBody>
      </p:sp>
      <p:sp>
        <p:nvSpPr>
          <p:cNvPr id="17" name="Text Placeholder 16">
            <a:extLst>
              <a:ext uri="{FF2B5EF4-FFF2-40B4-BE49-F238E27FC236}">
                <a16:creationId xmlns:a16="http://schemas.microsoft.com/office/drawing/2014/main" id="{380E05C9-E117-89F2-611C-4DDAE12385D6}"/>
              </a:ext>
            </a:extLst>
          </p:cNvPr>
          <p:cNvSpPr>
            <a:spLocks noGrp="1"/>
          </p:cNvSpPr>
          <p:nvPr>
            <p:ph type="body" sz="quarter" idx="26"/>
          </p:nvPr>
        </p:nvSpPr>
        <p:spPr/>
        <p:txBody>
          <a:bodyPr/>
          <a:lstStyle/>
          <a:p>
            <a:r>
              <a:rPr lang="en-AU" noProof="0" dirty="0"/>
              <a:t>What it isn’t</a:t>
            </a:r>
          </a:p>
        </p:txBody>
      </p:sp>
      <p:sp>
        <p:nvSpPr>
          <p:cNvPr id="7" name="Text Placeholder 6">
            <a:extLst>
              <a:ext uri="{FF2B5EF4-FFF2-40B4-BE49-F238E27FC236}">
                <a16:creationId xmlns:a16="http://schemas.microsoft.com/office/drawing/2014/main" id="{DED7060D-13B1-6303-A51F-E8BA067500BF}"/>
              </a:ext>
            </a:extLst>
          </p:cNvPr>
          <p:cNvSpPr>
            <a:spLocks noGrp="1"/>
          </p:cNvSpPr>
          <p:nvPr>
            <p:ph type="body" sz="quarter" idx="25"/>
          </p:nvPr>
        </p:nvSpPr>
        <p:spPr/>
        <p:txBody>
          <a:bodyPr>
            <a:normAutofit/>
          </a:bodyPr>
          <a:lstStyle/>
          <a:p>
            <a:r>
              <a:rPr lang="en-AU" noProof="0" dirty="0"/>
              <a:t>A replacement for effective explicit teaching of new material.</a:t>
            </a:r>
          </a:p>
          <a:p>
            <a:r>
              <a:rPr lang="en-AU" noProof="0" dirty="0"/>
              <a:t>Students re-reading content without actively thinking about or applying</a:t>
            </a:r>
            <a:br>
              <a:rPr lang="en-AU" noProof="0" dirty="0"/>
            </a:br>
            <a:r>
              <a:rPr lang="en-AU" noProof="0" dirty="0"/>
              <a:t>what they know.</a:t>
            </a:r>
          </a:p>
          <a:p>
            <a:r>
              <a:rPr lang="en-AU" noProof="0" dirty="0"/>
              <a:t>Mostly silent and individual activities.</a:t>
            </a:r>
          </a:p>
          <a:p>
            <a:r>
              <a:rPr lang="en-AU" noProof="0" dirty="0"/>
              <a:t>Reviews that take up most of the</a:t>
            </a:r>
            <a:br>
              <a:rPr lang="en-AU" noProof="0" dirty="0"/>
            </a:br>
            <a:r>
              <a:rPr lang="en-AU" noProof="0" dirty="0"/>
              <a:t>lesson time.</a:t>
            </a:r>
          </a:p>
          <a:p>
            <a:r>
              <a:rPr lang="en-AU" noProof="0" dirty="0"/>
              <a:t>Reviews crammed with too much information.</a:t>
            </a:r>
          </a:p>
        </p:txBody>
      </p:sp>
      <p:sp>
        <p:nvSpPr>
          <p:cNvPr id="18" name="Oval 17">
            <a:extLst>
              <a:ext uri="{FF2B5EF4-FFF2-40B4-BE49-F238E27FC236}">
                <a16:creationId xmlns:a16="http://schemas.microsoft.com/office/drawing/2014/main" id="{5F109A87-27EB-3480-B6F4-794DD6C5A186}"/>
              </a:ext>
              <a:ext uri="{C183D7F6-B498-43B3-948B-1728B52AA6E4}">
                <adec:decorative xmlns:adec="http://schemas.microsoft.com/office/drawing/2017/decorative" val="1"/>
              </a:ext>
            </a:extLst>
          </p:cNvPr>
          <p:cNvSpPr/>
          <p:nvPr/>
        </p:nvSpPr>
        <p:spPr>
          <a:xfrm>
            <a:off x="853342" y="2010303"/>
            <a:ext cx="180000" cy="180000"/>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sp>
        <p:nvSpPr>
          <p:cNvPr id="19" name="Oval 18">
            <a:extLst>
              <a:ext uri="{FF2B5EF4-FFF2-40B4-BE49-F238E27FC236}">
                <a16:creationId xmlns:a16="http://schemas.microsoft.com/office/drawing/2014/main" id="{F99A5D34-936D-244E-DEC0-FAEC37C0FFAD}"/>
              </a:ext>
              <a:ext uri="{C183D7F6-B498-43B3-948B-1728B52AA6E4}">
                <adec:decorative xmlns:adec="http://schemas.microsoft.com/office/drawing/2017/decorative" val="1"/>
              </a:ext>
            </a:extLst>
          </p:cNvPr>
          <p:cNvSpPr/>
          <p:nvPr/>
        </p:nvSpPr>
        <p:spPr>
          <a:xfrm>
            <a:off x="853342" y="2818364"/>
            <a:ext cx="180000" cy="180000"/>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sp>
        <p:nvSpPr>
          <p:cNvPr id="20" name="Oval 19">
            <a:extLst>
              <a:ext uri="{FF2B5EF4-FFF2-40B4-BE49-F238E27FC236}">
                <a16:creationId xmlns:a16="http://schemas.microsoft.com/office/drawing/2014/main" id="{C5562318-F8B2-4B63-24DD-2F6E6D4D6885}"/>
              </a:ext>
              <a:ext uri="{C183D7F6-B498-43B3-948B-1728B52AA6E4}">
                <adec:decorative xmlns:adec="http://schemas.microsoft.com/office/drawing/2017/decorative" val="1"/>
              </a:ext>
            </a:extLst>
          </p:cNvPr>
          <p:cNvSpPr/>
          <p:nvPr/>
        </p:nvSpPr>
        <p:spPr>
          <a:xfrm>
            <a:off x="853342" y="3636585"/>
            <a:ext cx="180000" cy="180000"/>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sp>
        <p:nvSpPr>
          <p:cNvPr id="22" name="Oval 21">
            <a:extLst>
              <a:ext uri="{FF2B5EF4-FFF2-40B4-BE49-F238E27FC236}">
                <a16:creationId xmlns:a16="http://schemas.microsoft.com/office/drawing/2014/main" id="{7BBDE059-E07F-1F73-3263-0159466CBC8A}"/>
              </a:ext>
              <a:ext uri="{C183D7F6-B498-43B3-948B-1728B52AA6E4}">
                <adec:decorative xmlns:adec="http://schemas.microsoft.com/office/drawing/2017/decorative" val="1"/>
              </a:ext>
            </a:extLst>
          </p:cNvPr>
          <p:cNvSpPr/>
          <p:nvPr/>
        </p:nvSpPr>
        <p:spPr>
          <a:xfrm>
            <a:off x="6608746" y="2010303"/>
            <a:ext cx="180000" cy="180000"/>
          </a:xfrm>
          <a:prstGeom prst="ellipse">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sp>
        <p:nvSpPr>
          <p:cNvPr id="23" name="Oval 22">
            <a:extLst>
              <a:ext uri="{FF2B5EF4-FFF2-40B4-BE49-F238E27FC236}">
                <a16:creationId xmlns:a16="http://schemas.microsoft.com/office/drawing/2014/main" id="{DA7A5343-61A5-31BA-190E-3F9D31F8C1DD}"/>
              </a:ext>
              <a:ext uri="{C183D7F6-B498-43B3-948B-1728B52AA6E4}">
                <adec:decorative xmlns:adec="http://schemas.microsoft.com/office/drawing/2017/decorative" val="1"/>
              </a:ext>
            </a:extLst>
          </p:cNvPr>
          <p:cNvSpPr/>
          <p:nvPr/>
        </p:nvSpPr>
        <p:spPr>
          <a:xfrm>
            <a:off x="6608746" y="2874985"/>
            <a:ext cx="180000" cy="180000"/>
          </a:xfrm>
          <a:prstGeom prst="ellipse">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sp>
        <p:nvSpPr>
          <p:cNvPr id="24" name="Oval 23">
            <a:extLst>
              <a:ext uri="{FF2B5EF4-FFF2-40B4-BE49-F238E27FC236}">
                <a16:creationId xmlns:a16="http://schemas.microsoft.com/office/drawing/2014/main" id="{D9AD3C9C-0E6C-BEC7-3B07-19227F2E683F}"/>
              </a:ext>
              <a:ext uri="{C183D7F6-B498-43B3-948B-1728B52AA6E4}">
                <adec:decorative xmlns:adec="http://schemas.microsoft.com/office/drawing/2017/decorative" val="1"/>
              </a:ext>
            </a:extLst>
          </p:cNvPr>
          <p:cNvSpPr/>
          <p:nvPr/>
        </p:nvSpPr>
        <p:spPr>
          <a:xfrm>
            <a:off x="6608746" y="5480152"/>
            <a:ext cx="180000" cy="180000"/>
          </a:xfrm>
          <a:prstGeom prst="ellipse">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sp>
        <p:nvSpPr>
          <p:cNvPr id="34" name="Oval 33">
            <a:extLst>
              <a:ext uri="{FF2B5EF4-FFF2-40B4-BE49-F238E27FC236}">
                <a16:creationId xmlns:a16="http://schemas.microsoft.com/office/drawing/2014/main" id="{87C9D496-8ECF-61F8-169A-7668A9D10BDE}"/>
              </a:ext>
              <a:ext uri="{C183D7F6-B498-43B3-948B-1728B52AA6E4}">
                <adec:decorative xmlns:adec="http://schemas.microsoft.com/office/drawing/2017/decorative" val="1"/>
              </a:ext>
            </a:extLst>
          </p:cNvPr>
          <p:cNvSpPr/>
          <p:nvPr/>
        </p:nvSpPr>
        <p:spPr>
          <a:xfrm>
            <a:off x="853342" y="5570152"/>
            <a:ext cx="180000" cy="180000"/>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grpSp>
        <p:nvGrpSpPr>
          <p:cNvPr id="35" name="Group 34">
            <a:extLst>
              <a:ext uri="{FF2B5EF4-FFF2-40B4-BE49-F238E27FC236}">
                <a16:creationId xmlns:a16="http://schemas.microsoft.com/office/drawing/2014/main" id="{21D904A4-5A28-2A9C-7489-995DB09BD9ED}"/>
              </a:ext>
              <a:ext uri="{C183D7F6-B498-43B3-948B-1728B52AA6E4}">
                <adec:decorative xmlns:adec="http://schemas.microsoft.com/office/drawing/2017/decorative" val="1"/>
              </a:ext>
            </a:extLst>
          </p:cNvPr>
          <p:cNvGrpSpPr/>
          <p:nvPr/>
        </p:nvGrpSpPr>
        <p:grpSpPr>
          <a:xfrm>
            <a:off x="695325" y="1127701"/>
            <a:ext cx="496034" cy="496034"/>
            <a:chOff x="695325" y="3551451"/>
            <a:chExt cx="579120" cy="579120"/>
          </a:xfrm>
        </p:grpSpPr>
        <p:sp>
          <p:nvSpPr>
            <p:cNvPr id="36" name="Oval 35">
              <a:extLst>
                <a:ext uri="{FF2B5EF4-FFF2-40B4-BE49-F238E27FC236}">
                  <a16:creationId xmlns:a16="http://schemas.microsoft.com/office/drawing/2014/main" id="{E46F7F0C-04FF-9CE5-A7D7-1C65D23D4DDF}"/>
                </a:ext>
              </a:extLst>
            </p:cNvPr>
            <p:cNvSpPr/>
            <p:nvPr/>
          </p:nvSpPr>
          <p:spPr>
            <a:xfrm>
              <a:off x="695325" y="3551451"/>
              <a:ext cx="579120" cy="579120"/>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pic>
          <p:nvPicPr>
            <p:cNvPr id="37" name="Graphic 36">
              <a:extLst>
                <a:ext uri="{FF2B5EF4-FFF2-40B4-BE49-F238E27FC236}">
                  <a16:creationId xmlns:a16="http://schemas.microsoft.com/office/drawing/2014/main" id="{ED2B0AB3-A74F-B419-E458-378C624BA9B2}"/>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844829" y="3738423"/>
              <a:ext cx="289891" cy="220870"/>
            </a:xfrm>
            <a:prstGeom prst="rect">
              <a:avLst/>
            </a:prstGeom>
          </p:spPr>
        </p:pic>
      </p:grpSp>
      <p:grpSp>
        <p:nvGrpSpPr>
          <p:cNvPr id="38" name="Group 37">
            <a:extLst>
              <a:ext uri="{FF2B5EF4-FFF2-40B4-BE49-F238E27FC236}">
                <a16:creationId xmlns:a16="http://schemas.microsoft.com/office/drawing/2014/main" id="{80E685A4-BCD4-86D9-3D5F-7AF36A119153}"/>
              </a:ext>
              <a:ext uri="{C183D7F6-B498-43B3-948B-1728B52AA6E4}">
                <adec:decorative xmlns:adec="http://schemas.microsoft.com/office/drawing/2017/decorative" val="1"/>
              </a:ext>
            </a:extLst>
          </p:cNvPr>
          <p:cNvGrpSpPr/>
          <p:nvPr/>
        </p:nvGrpSpPr>
        <p:grpSpPr>
          <a:xfrm>
            <a:off x="6443138" y="1127701"/>
            <a:ext cx="496034" cy="496034"/>
            <a:chOff x="6259374" y="3551451"/>
            <a:chExt cx="579120" cy="579120"/>
          </a:xfrm>
        </p:grpSpPr>
        <p:sp>
          <p:nvSpPr>
            <p:cNvPr id="39" name="Oval 38">
              <a:extLst>
                <a:ext uri="{FF2B5EF4-FFF2-40B4-BE49-F238E27FC236}">
                  <a16:creationId xmlns:a16="http://schemas.microsoft.com/office/drawing/2014/main" id="{8858FB07-67D9-9B78-D04B-62AE3B6FE8F3}"/>
                </a:ext>
              </a:extLst>
            </p:cNvPr>
            <p:cNvSpPr/>
            <p:nvPr/>
          </p:nvSpPr>
          <p:spPr>
            <a:xfrm>
              <a:off x="6259374" y="3551451"/>
              <a:ext cx="579120" cy="579120"/>
            </a:xfrm>
            <a:prstGeom prst="ellipse">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pic>
          <p:nvPicPr>
            <p:cNvPr id="40" name="Graphic 39">
              <a:extLst>
                <a:ext uri="{FF2B5EF4-FFF2-40B4-BE49-F238E27FC236}">
                  <a16:creationId xmlns:a16="http://schemas.microsoft.com/office/drawing/2014/main" id="{C245BEED-C6A5-DA8E-D0A7-9ADAF751E8AD}"/>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6441429" y="3718759"/>
              <a:ext cx="234674" cy="234674"/>
            </a:xfrm>
            <a:prstGeom prst="rect">
              <a:avLst/>
            </a:prstGeom>
          </p:spPr>
        </p:pic>
      </p:grpSp>
      <p:sp>
        <p:nvSpPr>
          <p:cNvPr id="42" name="Oval 41">
            <a:extLst>
              <a:ext uri="{FF2B5EF4-FFF2-40B4-BE49-F238E27FC236}">
                <a16:creationId xmlns:a16="http://schemas.microsoft.com/office/drawing/2014/main" id="{E1BE026B-C034-C6E8-0B4B-FB0B283252A0}"/>
              </a:ext>
              <a:ext uri="{C183D7F6-B498-43B3-948B-1728B52AA6E4}">
                <adec:decorative xmlns:adec="http://schemas.microsoft.com/office/drawing/2017/decorative" val="1"/>
              </a:ext>
            </a:extLst>
          </p:cNvPr>
          <p:cNvSpPr/>
          <p:nvPr/>
        </p:nvSpPr>
        <p:spPr>
          <a:xfrm>
            <a:off x="853342" y="4751931"/>
            <a:ext cx="180000" cy="180000"/>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sp>
        <p:nvSpPr>
          <p:cNvPr id="44" name="Oval 43">
            <a:extLst>
              <a:ext uri="{FF2B5EF4-FFF2-40B4-BE49-F238E27FC236}">
                <a16:creationId xmlns:a16="http://schemas.microsoft.com/office/drawing/2014/main" id="{ECAE12D4-7069-1284-8DFC-BAEC7C6BE2C3}"/>
              </a:ext>
              <a:ext uri="{C183D7F6-B498-43B3-948B-1728B52AA6E4}">
                <adec:decorative xmlns:adec="http://schemas.microsoft.com/office/drawing/2017/decorative" val="1"/>
              </a:ext>
            </a:extLst>
          </p:cNvPr>
          <p:cNvSpPr/>
          <p:nvPr/>
        </p:nvSpPr>
        <p:spPr>
          <a:xfrm>
            <a:off x="6608746" y="4048902"/>
            <a:ext cx="180000" cy="180000"/>
          </a:xfrm>
          <a:prstGeom prst="ellipse">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sp>
        <p:nvSpPr>
          <p:cNvPr id="45" name="Oval 44">
            <a:extLst>
              <a:ext uri="{FF2B5EF4-FFF2-40B4-BE49-F238E27FC236}">
                <a16:creationId xmlns:a16="http://schemas.microsoft.com/office/drawing/2014/main" id="{4068C854-CF70-F1D0-E632-E92CC77925C2}"/>
              </a:ext>
              <a:ext uri="{C183D7F6-B498-43B3-948B-1728B52AA6E4}">
                <adec:decorative xmlns:adec="http://schemas.microsoft.com/office/drawing/2017/decorative" val="1"/>
              </a:ext>
            </a:extLst>
          </p:cNvPr>
          <p:cNvSpPr/>
          <p:nvPr/>
        </p:nvSpPr>
        <p:spPr>
          <a:xfrm>
            <a:off x="6608746" y="4571931"/>
            <a:ext cx="180000" cy="180000"/>
          </a:xfrm>
          <a:prstGeom prst="ellipse">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spTree>
    <p:extLst>
      <p:ext uri="{BB962C8B-B14F-4D97-AF65-F5344CB8AC3E}">
        <p14:creationId xmlns:p14="http://schemas.microsoft.com/office/powerpoint/2010/main" val="25900984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7">
                                            <p:txEl>
                                              <p:pRg st="0" end="0"/>
                                            </p:txEl>
                                          </p:spTgt>
                                        </p:tgtEl>
                                        <p:attrNameLst>
                                          <p:attrName>style.visibility</p:attrName>
                                        </p:attrNameLst>
                                      </p:cBhvr>
                                      <p:to>
                                        <p:strVal val="visible"/>
                                      </p:to>
                                    </p:set>
                                    <p:animEffect transition="in" filter="fade">
                                      <p:cBhvr>
                                        <p:cTn id="7" dur="500"/>
                                        <p:tgtEl>
                                          <p:spTgt spid="17">
                                            <p:txEl>
                                              <p:pRg st="0" end="0"/>
                                            </p:txEl>
                                          </p:spTgt>
                                        </p:tgtEl>
                                      </p:cBhvr>
                                    </p:animEffect>
                                    <p:anim calcmode="lin" valueType="num">
                                      <p:cBhvr>
                                        <p:cTn id="8" dur="500" fill="hold"/>
                                        <p:tgtEl>
                                          <p:spTgt spid="17">
                                            <p:txEl>
                                              <p:pRg st="0" end="0"/>
                                            </p:txEl>
                                          </p:spTgt>
                                        </p:tgtEl>
                                        <p:attrNameLst>
                                          <p:attrName>ppt_x</p:attrName>
                                        </p:attrNameLst>
                                      </p:cBhvr>
                                      <p:tavLst>
                                        <p:tav tm="0">
                                          <p:val>
                                            <p:strVal val="#ppt_x"/>
                                          </p:val>
                                        </p:tav>
                                        <p:tav tm="100000">
                                          <p:val>
                                            <p:strVal val="#ppt_x"/>
                                          </p:val>
                                        </p:tav>
                                      </p:tavLst>
                                    </p:anim>
                                    <p:anim calcmode="lin" valueType="num">
                                      <p:cBhvr>
                                        <p:cTn id="9" dur="500" fill="hold"/>
                                        <p:tgtEl>
                                          <p:spTgt spid="17">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8"/>
                                        </p:tgtEl>
                                        <p:attrNameLst>
                                          <p:attrName>style.visibility</p:attrName>
                                        </p:attrNameLst>
                                      </p:cBhvr>
                                      <p:to>
                                        <p:strVal val="visible"/>
                                      </p:to>
                                    </p:set>
                                    <p:animEffect transition="in" filter="fade">
                                      <p:cBhvr>
                                        <p:cTn id="12" dur="500"/>
                                        <p:tgtEl>
                                          <p:spTgt spid="38"/>
                                        </p:tgtEl>
                                      </p:cBhvr>
                                    </p:animEffect>
                                    <p:anim calcmode="lin" valueType="num">
                                      <p:cBhvr>
                                        <p:cTn id="13" dur="500" fill="hold"/>
                                        <p:tgtEl>
                                          <p:spTgt spid="38"/>
                                        </p:tgtEl>
                                        <p:attrNameLst>
                                          <p:attrName>ppt_x</p:attrName>
                                        </p:attrNameLst>
                                      </p:cBhvr>
                                      <p:tavLst>
                                        <p:tav tm="0">
                                          <p:val>
                                            <p:strVal val="#ppt_x"/>
                                          </p:val>
                                        </p:tav>
                                        <p:tav tm="100000">
                                          <p:val>
                                            <p:strVal val="#ppt_x"/>
                                          </p:val>
                                        </p:tav>
                                      </p:tavLst>
                                    </p:anim>
                                    <p:anim calcmode="lin" valueType="num">
                                      <p:cBhvr>
                                        <p:cTn id="14" dur="500" fill="hold"/>
                                        <p:tgtEl>
                                          <p:spTgt spid="38"/>
                                        </p:tgtEl>
                                        <p:attrNameLst>
                                          <p:attrName>ppt_y</p:attrName>
                                        </p:attrNameLst>
                                      </p:cBhvr>
                                      <p:tavLst>
                                        <p:tav tm="0">
                                          <p:val>
                                            <p:strVal val="#ppt_y+.1"/>
                                          </p:val>
                                        </p:tav>
                                        <p:tav tm="100000">
                                          <p:val>
                                            <p:strVal val="#ppt_y"/>
                                          </p:val>
                                        </p:tav>
                                      </p:tavLst>
                                    </p:anim>
                                  </p:childTnLst>
                                </p:cTn>
                              </p:par>
                            </p:childTnLst>
                          </p:cTn>
                        </p:par>
                        <p:par>
                          <p:cTn id="15" fill="hold">
                            <p:stCondLst>
                              <p:cond delay="500"/>
                            </p:stCondLst>
                            <p:childTnLst>
                              <p:par>
                                <p:cTn id="16" presetID="22" presetClass="entr" presetSubtype="1" fill="hold" nodeType="afterEffect">
                                  <p:stCondLst>
                                    <p:cond delay="0"/>
                                  </p:stCondLst>
                                  <p:childTnLst>
                                    <p:set>
                                      <p:cBhvr>
                                        <p:cTn id="17" dur="1" fill="hold">
                                          <p:stCondLst>
                                            <p:cond delay="0"/>
                                          </p:stCondLst>
                                        </p:cTn>
                                        <p:tgtEl>
                                          <p:spTgt spid="25"/>
                                        </p:tgtEl>
                                        <p:attrNameLst>
                                          <p:attrName>style.visibility</p:attrName>
                                        </p:attrNameLst>
                                      </p:cBhvr>
                                      <p:to>
                                        <p:strVal val="visible"/>
                                      </p:to>
                                    </p:set>
                                    <p:animEffect transition="in" filter="wipe(up)">
                                      <p:cBhvr>
                                        <p:cTn id="18" dur="500"/>
                                        <p:tgtEl>
                                          <p:spTgt spid="25"/>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22"/>
                                        </p:tgtEl>
                                        <p:attrNameLst>
                                          <p:attrName>style.visibility</p:attrName>
                                        </p:attrNameLst>
                                      </p:cBhvr>
                                      <p:to>
                                        <p:strVal val="visible"/>
                                      </p:to>
                                    </p:set>
                                    <p:animEffect transition="in" filter="fade">
                                      <p:cBhvr>
                                        <p:cTn id="21" dur="500"/>
                                        <p:tgtEl>
                                          <p:spTgt spid="22"/>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7">
                                            <p:txEl>
                                              <p:pRg st="0" end="0"/>
                                            </p:txEl>
                                          </p:spTgt>
                                        </p:tgtEl>
                                        <p:attrNameLst>
                                          <p:attrName>style.visibility</p:attrName>
                                        </p:attrNameLst>
                                      </p:cBhvr>
                                      <p:to>
                                        <p:strVal val="visible"/>
                                      </p:to>
                                    </p:set>
                                    <p:animEffect transition="in" filter="fade">
                                      <p:cBhvr>
                                        <p:cTn id="24" dur="500"/>
                                        <p:tgtEl>
                                          <p:spTgt spid="7">
                                            <p:txEl>
                                              <p:pRg st="0" end="0"/>
                                            </p:txEl>
                                          </p:spTgt>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23"/>
                                        </p:tgtEl>
                                        <p:attrNameLst>
                                          <p:attrName>style.visibility</p:attrName>
                                        </p:attrNameLst>
                                      </p:cBhvr>
                                      <p:to>
                                        <p:strVal val="visible"/>
                                      </p:to>
                                    </p:set>
                                    <p:animEffect transition="in" filter="fade">
                                      <p:cBhvr>
                                        <p:cTn id="27" dur="500"/>
                                        <p:tgtEl>
                                          <p:spTgt spid="23"/>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7">
                                            <p:txEl>
                                              <p:pRg st="1" end="1"/>
                                            </p:txEl>
                                          </p:spTgt>
                                        </p:tgtEl>
                                        <p:attrNameLst>
                                          <p:attrName>style.visibility</p:attrName>
                                        </p:attrNameLst>
                                      </p:cBhvr>
                                      <p:to>
                                        <p:strVal val="visible"/>
                                      </p:to>
                                    </p:set>
                                    <p:animEffect transition="in" filter="fade">
                                      <p:cBhvr>
                                        <p:cTn id="30" dur="500"/>
                                        <p:tgtEl>
                                          <p:spTgt spid="7">
                                            <p:txEl>
                                              <p:pRg st="1" end="1"/>
                                            </p:txEl>
                                          </p:spTgt>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24"/>
                                        </p:tgtEl>
                                        <p:attrNameLst>
                                          <p:attrName>style.visibility</p:attrName>
                                        </p:attrNameLst>
                                      </p:cBhvr>
                                      <p:to>
                                        <p:strVal val="visible"/>
                                      </p:to>
                                    </p:set>
                                    <p:animEffect transition="in" filter="fade">
                                      <p:cBhvr>
                                        <p:cTn id="33" dur="500"/>
                                        <p:tgtEl>
                                          <p:spTgt spid="24"/>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7">
                                            <p:txEl>
                                              <p:pRg st="2" end="2"/>
                                            </p:txEl>
                                          </p:spTgt>
                                        </p:tgtEl>
                                        <p:attrNameLst>
                                          <p:attrName>style.visibility</p:attrName>
                                        </p:attrNameLst>
                                      </p:cBhvr>
                                      <p:to>
                                        <p:strVal val="visible"/>
                                      </p:to>
                                    </p:set>
                                    <p:animEffect transition="in" filter="fade">
                                      <p:cBhvr>
                                        <p:cTn id="36" dur="500"/>
                                        <p:tgtEl>
                                          <p:spTgt spid="7">
                                            <p:txEl>
                                              <p:pRg st="2" end="2"/>
                                            </p:txEl>
                                          </p:spTgt>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44"/>
                                        </p:tgtEl>
                                        <p:attrNameLst>
                                          <p:attrName>style.visibility</p:attrName>
                                        </p:attrNameLst>
                                      </p:cBhvr>
                                      <p:to>
                                        <p:strVal val="visible"/>
                                      </p:to>
                                    </p:set>
                                    <p:animEffect transition="in" filter="fade">
                                      <p:cBhvr>
                                        <p:cTn id="39" dur="500"/>
                                        <p:tgtEl>
                                          <p:spTgt spid="44"/>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7">
                                            <p:txEl>
                                              <p:pRg st="3" end="3"/>
                                            </p:txEl>
                                          </p:spTgt>
                                        </p:tgtEl>
                                        <p:attrNameLst>
                                          <p:attrName>style.visibility</p:attrName>
                                        </p:attrNameLst>
                                      </p:cBhvr>
                                      <p:to>
                                        <p:strVal val="visible"/>
                                      </p:to>
                                    </p:set>
                                    <p:animEffect transition="in" filter="fade">
                                      <p:cBhvr>
                                        <p:cTn id="42" dur="500"/>
                                        <p:tgtEl>
                                          <p:spTgt spid="7">
                                            <p:txEl>
                                              <p:pRg st="3" end="3"/>
                                            </p:txEl>
                                          </p:spTgt>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45"/>
                                        </p:tgtEl>
                                        <p:attrNameLst>
                                          <p:attrName>style.visibility</p:attrName>
                                        </p:attrNameLst>
                                      </p:cBhvr>
                                      <p:to>
                                        <p:strVal val="visible"/>
                                      </p:to>
                                    </p:set>
                                    <p:animEffect transition="in" filter="fade">
                                      <p:cBhvr>
                                        <p:cTn id="45" dur="500"/>
                                        <p:tgtEl>
                                          <p:spTgt spid="45"/>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7">
                                            <p:txEl>
                                              <p:pRg st="4" end="4"/>
                                            </p:txEl>
                                          </p:spTgt>
                                        </p:tgtEl>
                                        <p:attrNameLst>
                                          <p:attrName>style.visibility</p:attrName>
                                        </p:attrNameLst>
                                      </p:cBhvr>
                                      <p:to>
                                        <p:strVal val="visible"/>
                                      </p:to>
                                    </p:set>
                                    <p:animEffect transition="in" filter="fade">
                                      <p:cBhvr>
                                        <p:cTn id="48" dur="500"/>
                                        <p:tgtEl>
                                          <p:spTgt spid="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build="p"/>
      <p:bldP spid="7" grpId="0" uiExpand="1" build="p"/>
      <p:bldP spid="22" grpId="0" animBg="1"/>
      <p:bldP spid="23" grpId="0" animBg="1"/>
      <p:bldP spid="24" grpId="0" animBg="1"/>
      <p:bldP spid="44" grpId="0" animBg="1"/>
      <p:bldP spid="4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373A1A-FA32-B747-1036-5C397A95D9A5}"/>
            </a:ext>
          </a:extLst>
        </p:cNvPr>
        <p:cNvGrpSpPr/>
        <p:nvPr/>
      </p:nvGrpSpPr>
      <p:grpSpPr>
        <a:xfrm>
          <a:off x="0" y="0"/>
          <a:ext cx="0" cy="0"/>
          <a:chOff x="0" y="0"/>
          <a:chExt cx="0" cy="0"/>
        </a:xfrm>
      </p:grpSpPr>
      <p:sp>
        <p:nvSpPr>
          <p:cNvPr id="6" name="Text Placeholder 4">
            <a:extLst>
              <a:ext uri="{FF2B5EF4-FFF2-40B4-BE49-F238E27FC236}">
                <a16:creationId xmlns:a16="http://schemas.microsoft.com/office/drawing/2014/main" id="{7235E049-9BC1-746D-B680-F0D1E973738B}"/>
              </a:ext>
              <a:ext uri="{C183D7F6-B498-43B3-948B-1728B52AA6E4}">
                <adec:decorative xmlns:adec="http://schemas.microsoft.com/office/drawing/2017/decorative" val="1"/>
              </a:ext>
            </a:extLst>
          </p:cNvPr>
          <p:cNvSpPr>
            <a:spLocks noGrp="1"/>
          </p:cNvSpPr>
          <p:nvPr>
            <p:ph type="body" sz="quarter" idx="24"/>
          </p:nvPr>
        </p:nvSpPr>
        <p:spPr>
          <a:xfrm>
            <a:off x="714375" y="0"/>
            <a:ext cx="3212732" cy="473235"/>
          </a:xfrm>
        </p:spPr>
        <p:txBody>
          <a:bodyPr/>
          <a:lstStyle/>
          <a:p>
            <a:r>
              <a:rPr lang="en-AU" dirty="0"/>
              <a:t>Revisit and review overview</a:t>
            </a:r>
          </a:p>
        </p:txBody>
      </p:sp>
      <p:sp>
        <p:nvSpPr>
          <p:cNvPr id="13" name="Title 3">
            <a:extLst>
              <a:ext uri="{FF2B5EF4-FFF2-40B4-BE49-F238E27FC236}">
                <a16:creationId xmlns:a16="http://schemas.microsoft.com/office/drawing/2014/main" id="{4977015F-B025-BAC9-D83E-89FDEC0380BD}"/>
              </a:ext>
            </a:extLst>
          </p:cNvPr>
          <p:cNvSpPr>
            <a:spLocks noGrp="1"/>
          </p:cNvSpPr>
          <p:nvPr>
            <p:ph type="title"/>
          </p:nvPr>
        </p:nvSpPr>
        <p:spPr/>
        <p:txBody>
          <a:bodyPr/>
          <a:lstStyle/>
          <a:p>
            <a:r>
              <a:rPr lang="en-AU" dirty="0"/>
              <a:t>Why focus on revisiting and reviewing</a:t>
            </a:r>
          </a:p>
        </p:txBody>
      </p:sp>
      <p:grpSp>
        <p:nvGrpSpPr>
          <p:cNvPr id="9" name="Group 8">
            <a:extLst>
              <a:ext uri="{FF2B5EF4-FFF2-40B4-BE49-F238E27FC236}">
                <a16:creationId xmlns:a16="http://schemas.microsoft.com/office/drawing/2014/main" id="{0498C5AA-C9C3-262F-C8D7-ABE06ACF2A9C}"/>
              </a:ext>
              <a:ext uri="{C183D7F6-B498-43B3-948B-1728B52AA6E4}">
                <adec:decorative xmlns:adec="http://schemas.microsoft.com/office/drawing/2017/decorative" val="1"/>
              </a:ext>
            </a:extLst>
          </p:cNvPr>
          <p:cNvGrpSpPr/>
          <p:nvPr/>
        </p:nvGrpSpPr>
        <p:grpSpPr>
          <a:xfrm>
            <a:off x="703942" y="1777999"/>
            <a:ext cx="354391" cy="354391"/>
            <a:chOff x="703942" y="1714499"/>
            <a:chExt cx="354391" cy="354391"/>
          </a:xfrm>
        </p:grpSpPr>
        <p:sp>
          <p:nvSpPr>
            <p:cNvPr id="10" name="Oval 9">
              <a:extLst>
                <a:ext uri="{FF2B5EF4-FFF2-40B4-BE49-F238E27FC236}">
                  <a16:creationId xmlns:a16="http://schemas.microsoft.com/office/drawing/2014/main" id="{078AC741-5742-FAFF-76B3-EA37821B23AB}"/>
                </a:ext>
              </a:extLst>
            </p:cNvPr>
            <p:cNvSpPr/>
            <p:nvPr/>
          </p:nvSpPr>
          <p:spPr>
            <a:xfrm>
              <a:off x="703942" y="1714499"/>
              <a:ext cx="354391" cy="354391"/>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pic>
          <p:nvPicPr>
            <p:cNvPr id="11" name="Graphic 10">
              <a:extLst>
                <a:ext uri="{FF2B5EF4-FFF2-40B4-BE49-F238E27FC236}">
                  <a16:creationId xmlns:a16="http://schemas.microsoft.com/office/drawing/2014/main" id="{70B0BFC0-3DB6-FEBA-16EF-F7D035BFA3EE}"/>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781124" y="1815494"/>
              <a:ext cx="200025" cy="152400"/>
            </a:xfrm>
            <a:prstGeom prst="rect">
              <a:avLst/>
            </a:prstGeom>
          </p:spPr>
        </p:pic>
      </p:grpSp>
      <p:sp>
        <p:nvSpPr>
          <p:cNvPr id="17" name="Text Placeholder 7">
            <a:extLst>
              <a:ext uri="{FF2B5EF4-FFF2-40B4-BE49-F238E27FC236}">
                <a16:creationId xmlns:a16="http://schemas.microsoft.com/office/drawing/2014/main" id="{0F52C9E0-BE01-0AAD-B41C-95EF6AD5E676}"/>
              </a:ext>
            </a:extLst>
          </p:cNvPr>
          <p:cNvSpPr>
            <a:spLocks noGrp="1"/>
          </p:cNvSpPr>
          <p:nvPr>
            <p:ph type="body" sz="quarter" idx="23"/>
          </p:nvPr>
        </p:nvSpPr>
        <p:spPr>
          <a:xfrm>
            <a:off x="609600" y="2147201"/>
            <a:ext cx="2220686" cy="2157155"/>
          </a:xfrm>
        </p:spPr>
        <p:txBody>
          <a:bodyPr>
            <a:noAutofit/>
          </a:bodyPr>
          <a:lstStyle/>
          <a:p>
            <a:pPr>
              <a:lnSpc>
                <a:spcPct val="120000"/>
              </a:lnSpc>
              <a:spcBef>
                <a:spcPts val="600"/>
              </a:spcBef>
              <a:spcAft>
                <a:spcPts val="2000"/>
              </a:spcAft>
              <a:defRPr/>
            </a:pPr>
            <a:r>
              <a:rPr lang="en-AU" dirty="0">
                <a:solidFill>
                  <a:srgbClr val="000000"/>
                </a:solidFill>
              </a:rPr>
              <a:t>Each recall of learning makes </a:t>
            </a:r>
            <a:br>
              <a:rPr lang="en-AU" dirty="0">
                <a:solidFill>
                  <a:srgbClr val="000000"/>
                </a:solidFill>
              </a:rPr>
            </a:br>
            <a:r>
              <a:rPr lang="en-AU" dirty="0">
                <a:solidFill>
                  <a:srgbClr val="000000"/>
                </a:solidFill>
              </a:rPr>
              <a:t>it more likely for content to be </a:t>
            </a:r>
            <a:r>
              <a:rPr lang="en-AU" b="1" dirty="0">
                <a:solidFill>
                  <a:srgbClr val="000000"/>
                </a:solidFill>
              </a:rPr>
              <a:t>retained </a:t>
            </a:r>
            <a:r>
              <a:rPr lang="en-AU" dirty="0">
                <a:solidFill>
                  <a:srgbClr val="000000"/>
                </a:solidFill>
              </a:rPr>
              <a:t>and not forgotten in the long term.</a:t>
            </a:r>
          </a:p>
        </p:txBody>
      </p:sp>
      <p:grpSp>
        <p:nvGrpSpPr>
          <p:cNvPr id="12" name="Group 11">
            <a:extLst>
              <a:ext uri="{FF2B5EF4-FFF2-40B4-BE49-F238E27FC236}">
                <a16:creationId xmlns:a16="http://schemas.microsoft.com/office/drawing/2014/main" id="{0805A10E-CDA0-B6EE-4945-CB9EFDE504DE}"/>
              </a:ext>
              <a:ext uri="{C183D7F6-B498-43B3-948B-1728B52AA6E4}">
                <adec:decorative xmlns:adec="http://schemas.microsoft.com/office/drawing/2017/decorative" val="1"/>
              </a:ext>
            </a:extLst>
          </p:cNvPr>
          <p:cNvGrpSpPr/>
          <p:nvPr/>
        </p:nvGrpSpPr>
        <p:grpSpPr>
          <a:xfrm>
            <a:off x="2855414" y="1777999"/>
            <a:ext cx="354391" cy="354391"/>
            <a:chOff x="703942" y="1714499"/>
            <a:chExt cx="354391" cy="354391"/>
          </a:xfrm>
        </p:grpSpPr>
        <p:sp>
          <p:nvSpPr>
            <p:cNvPr id="15" name="Oval 14">
              <a:extLst>
                <a:ext uri="{FF2B5EF4-FFF2-40B4-BE49-F238E27FC236}">
                  <a16:creationId xmlns:a16="http://schemas.microsoft.com/office/drawing/2014/main" id="{F47D44E1-BA1F-A7FE-082E-33216F9C2543}"/>
                </a:ext>
              </a:extLst>
            </p:cNvPr>
            <p:cNvSpPr/>
            <p:nvPr/>
          </p:nvSpPr>
          <p:spPr>
            <a:xfrm>
              <a:off x="703942" y="1714499"/>
              <a:ext cx="354391" cy="354391"/>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pic>
          <p:nvPicPr>
            <p:cNvPr id="16" name="Graphic 15">
              <a:extLst>
                <a:ext uri="{FF2B5EF4-FFF2-40B4-BE49-F238E27FC236}">
                  <a16:creationId xmlns:a16="http://schemas.microsoft.com/office/drawing/2014/main" id="{F30AE668-411C-7893-B5C1-F37A11F55DB7}"/>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781124" y="1815494"/>
              <a:ext cx="200025" cy="152400"/>
            </a:xfrm>
            <a:prstGeom prst="rect">
              <a:avLst/>
            </a:prstGeom>
          </p:spPr>
        </p:pic>
      </p:grpSp>
      <p:sp>
        <p:nvSpPr>
          <p:cNvPr id="18" name="Text Placeholder 7">
            <a:extLst>
              <a:ext uri="{FF2B5EF4-FFF2-40B4-BE49-F238E27FC236}">
                <a16:creationId xmlns:a16="http://schemas.microsoft.com/office/drawing/2014/main" id="{027CED50-22A7-26CA-DA4E-9D132944D430}"/>
              </a:ext>
            </a:extLst>
          </p:cNvPr>
          <p:cNvSpPr txBox="1">
            <a:spLocks/>
          </p:cNvSpPr>
          <p:nvPr/>
        </p:nvSpPr>
        <p:spPr>
          <a:xfrm>
            <a:off x="2781377" y="2147202"/>
            <a:ext cx="1949650" cy="2157154"/>
          </a:xfrm>
          <a:prstGeom prst="rect">
            <a:avLst/>
          </a:prstGeom>
        </p:spPr>
        <p:txBody>
          <a:bodyPr vert="horz" wrap="square" lIns="91440" tIns="45720" rIns="91440" bIns="45720" rtlCol="0">
            <a:noAutofit/>
          </a:bodyPr>
          <a:lstStyle>
            <a:lvl1pPr marL="0" indent="0" algn="l" defTabSz="914400" rtl="0" eaLnBrk="1" latinLnBrk="0" hangingPunct="1">
              <a:lnSpc>
                <a:spcPct val="130000"/>
              </a:lnSpc>
              <a:spcBef>
                <a:spcPts val="600"/>
              </a:spcBef>
              <a:spcAft>
                <a:spcPts val="600"/>
              </a:spcAft>
              <a:buClr>
                <a:schemeClr val="accent1"/>
              </a:buClr>
              <a:buFont typeface="Arial" panose="020B0604020202020204" pitchFamily="34" charset="0"/>
              <a:buNone/>
              <a:defRPr sz="16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6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pPr>
              <a:lnSpc>
                <a:spcPct val="120000"/>
              </a:lnSpc>
              <a:spcAft>
                <a:spcPts val="2000"/>
              </a:spcAft>
              <a:defRPr/>
            </a:pPr>
            <a:r>
              <a:rPr lang="en-AU" dirty="0">
                <a:solidFill>
                  <a:srgbClr val="000000"/>
                </a:solidFill>
              </a:rPr>
              <a:t>Reviewing content in a lesson leads</a:t>
            </a:r>
            <a:br>
              <a:rPr lang="en-AU" dirty="0">
                <a:solidFill>
                  <a:srgbClr val="000000"/>
                </a:solidFill>
              </a:rPr>
            </a:br>
            <a:r>
              <a:rPr lang="en-AU" dirty="0">
                <a:solidFill>
                  <a:srgbClr val="000000"/>
                </a:solidFill>
              </a:rPr>
              <a:t>to the development</a:t>
            </a:r>
            <a:br>
              <a:rPr lang="en-AU" dirty="0">
                <a:solidFill>
                  <a:srgbClr val="000000"/>
                </a:solidFill>
              </a:rPr>
            </a:br>
            <a:r>
              <a:rPr lang="en-AU" dirty="0">
                <a:solidFill>
                  <a:srgbClr val="000000"/>
                </a:solidFill>
              </a:rPr>
              <a:t>of </a:t>
            </a:r>
            <a:r>
              <a:rPr lang="en-AU" b="1" dirty="0">
                <a:solidFill>
                  <a:srgbClr val="000000"/>
                </a:solidFill>
              </a:rPr>
              <a:t>automatic recall</a:t>
            </a:r>
            <a:r>
              <a:rPr lang="en-AU" dirty="0">
                <a:solidFill>
                  <a:srgbClr val="000000"/>
                </a:solidFill>
              </a:rPr>
              <a:t>.</a:t>
            </a:r>
          </a:p>
        </p:txBody>
      </p:sp>
      <p:grpSp>
        <p:nvGrpSpPr>
          <p:cNvPr id="19" name="Group 18">
            <a:extLst>
              <a:ext uri="{FF2B5EF4-FFF2-40B4-BE49-F238E27FC236}">
                <a16:creationId xmlns:a16="http://schemas.microsoft.com/office/drawing/2014/main" id="{81190EB9-1184-9067-F84B-0123FC6663C5}"/>
              </a:ext>
              <a:ext uri="{C183D7F6-B498-43B3-948B-1728B52AA6E4}">
                <adec:decorative xmlns:adec="http://schemas.microsoft.com/office/drawing/2017/decorative" val="1"/>
              </a:ext>
            </a:extLst>
          </p:cNvPr>
          <p:cNvGrpSpPr/>
          <p:nvPr/>
        </p:nvGrpSpPr>
        <p:grpSpPr>
          <a:xfrm>
            <a:off x="5017372" y="1777998"/>
            <a:ext cx="354391" cy="354391"/>
            <a:chOff x="703942" y="1714499"/>
            <a:chExt cx="354391" cy="354391"/>
          </a:xfrm>
        </p:grpSpPr>
        <p:sp>
          <p:nvSpPr>
            <p:cNvPr id="20" name="Oval 19">
              <a:extLst>
                <a:ext uri="{FF2B5EF4-FFF2-40B4-BE49-F238E27FC236}">
                  <a16:creationId xmlns:a16="http://schemas.microsoft.com/office/drawing/2014/main" id="{1E2A306D-7819-8EA3-39C7-80AB53AC55D1}"/>
                </a:ext>
              </a:extLst>
            </p:cNvPr>
            <p:cNvSpPr/>
            <p:nvPr/>
          </p:nvSpPr>
          <p:spPr>
            <a:xfrm>
              <a:off x="703942" y="1714499"/>
              <a:ext cx="354391" cy="354391"/>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pic>
          <p:nvPicPr>
            <p:cNvPr id="21" name="Graphic 20">
              <a:extLst>
                <a:ext uri="{FF2B5EF4-FFF2-40B4-BE49-F238E27FC236}">
                  <a16:creationId xmlns:a16="http://schemas.microsoft.com/office/drawing/2014/main" id="{6ECD3D47-2874-D2B9-3D72-00F1C30FEC0F}"/>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781124" y="1815494"/>
              <a:ext cx="200025" cy="152400"/>
            </a:xfrm>
            <a:prstGeom prst="rect">
              <a:avLst/>
            </a:prstGeom>
          </p:spPr>
        </p:pic>
      </p:grpSp>
      <p:sp>
        <p:nvSpPr>
          <p:cNvPr id="25" name="Text Placeholder 7">
            <a:extLst>
              <a:ext uri="{FF2B5EF4-FFF2-40B4-BE49-F238E27FC236}">
                <a16:creationId xmlns:a16="http://schemas.microsoft.com/office/drawing/2014/main" id="{341D5832-4FD5-30D8-9784-228891DFA3C3}"/>
              </a:ext>
            </a:extLst>
          </p:cNvPr>
          <p:cNvSpPr txBox="1">
            <a:spLocks/>
          </p:cNvSpPr>
          <p:nvPr/>
        </p:nvSpPr>
        <p:spPr>
          <a:xfrm>
            <a:off x="4923030" y="2147200"/>
            <a:ext cx="2123817" cy="2157158"/>
          </a:xfrm>
          <a:prstGeom prst="rect">
            <a:avLst/>
          </a:prstGeom>
        </p:spPr>
        <p:txBody>
          <a:bodyPr vert="horz" lIns="91440" tIns="45720" rIns="91440" bIns="45720" rtlCol="0">
            <a:noAutofit/>
          </a:bodyPr>
          <a:lstStyle>
            <a:lvl1pPr marL="0" indent="0" algn="l" defTabSz="914400" rtl="0" eaLnBrk="1" latinLnBrk="0" hangingPunct="1">
              <a:lnSpc>
                <a:spcPct val="130000"/>
              </a:lnSpc>
              <a:spcBef>
                <a:spcPts val="0"/>
              </a:spcBef>
              <a:spcAft>
                <a:spcPts val="600"/>
              </a:spcAft>
              <a:buClr>
                <a:schemeClr val="accent1"/>
              </a:buClr>
              <a:buFont typeface="Arial" panose="020B0604020202020204" pitchFamily="34" charset="0"/>
              <a:buNone/>
              <a:defRPr sz="16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pPr>
              <a:lnSpc>
                <a:spcPct val="120000"/>
              </a:lnSpc>
              <a:spcBef>
                <a:spcPts val="600"/>
              </a:spcBef>
              <a:spcAft>
                <a:spcPts val="2000"/>
              </a:spcAft>
              <a:defRPr/>
            </a:pPr>
            <a:r>
              <a:rPr lang="en-AU" dirty="0">
                <a:solidFill>
                  <a:srgbClr val="000000"/>
                </a:solidFill>
              </a:rPr>
              <a:t>With stronger recall, students can apply their knowledge to </a:t>
            </a:r>
            <a:r>
              <a:rPr lang="en-AU" b="1" dirty="0">
                <a:solidFill>
                  <a:srgbClr val="000000"/>
                </a:solidFill>
              </a:rPr>
              <a:t>new contexts </a:t>
            </a:r>
            <a:r>
              <a:rPr lang="en-AU" dirty="0">
                <a:solidFill>
                  <a:srgbClr val="000000"/>
                </a:solidFill>
              </a:rPr>
              <a:t>and to </a:t>
            </a:r>
            <a:r>
              <a:rPr lang="en-AU" b="1" dirty="0">
                <a:solidFill>
                  <a:srgbClr val="000000"/>
                </a:solidFill>
              </a:rPr>
              <a:t>increasingly complex </a:t>
            </a:r>
            <a:r>
              <a:rPr lang="en-AU" dirty="0">
                <a:solidFill>
                  <a:srgbClr val="000000"/>
                </a:solidFill>
              </a:rPr>
              <a:t>tasks. </a:t>
            </a:r>
          </a:p>
        </p:txBody>
      </p:sp>
      <p:grpSp>
        <p:nvGrpSpPr>
          <p:cNvPr id="22" name="Group 21">
            <a:extLst>
              <a:ext uri="{FF2B5EF4-FFF2-40B4-BE49-F238E27FC236}">
                <a16:creationId xmlns:a16="http://schemas.microsoft.com/office/drawing/2014/main" id="{9872EA18-B38F-71BE-59D9-F5AE41DA6124}"/>
              </a:ext>
              <a:ext uri="{C183D7F6-B498-43B3-948B-1728B52AA6E4}">
                <adec:decorative xmlns:adec="http://schemas.microsoft.com/office/drawing/2017/decorative" val="1"/>
              </a:ext>
            </a:extLst>
          </p:cNvPr>
          <p:cNvGrpSpPr/>
          <p:nvPr/>
        </p:nvGrpSpPr>
        <p:grpSpPr>
          <a:xfrm>
            <a:off x="7368883" y="1777998"/>
            <a:ext cx="354391" cy="354391"/>
            <a:chOff x="703942" y="1714499"/>
            <a:chExt cx="354391" cy="354391"/>
          </a:xfrm>
        </p:grpSpPr>
        <p:sp>
          <p:nvSpPr>
            <p:cNvPr id="23" name="Oval 22">
              <a:extLst>
                <a:ext uri="{FF2B5EF4-FFF2-40B4-BE49-F238E27FC236}">
                  <a16:creationId xmlns:a16="http://schemas.microsoft.com/office/drawing/2014/main" id="{ACC458D8-B34F-1596-13D8-8708C028F317}"/>
                </a:ext>
              </a:extLst>
            </p:cNvPr>
            <p:cNvSpPr/>
            <p:nvPr/>
          </p:nvSpPr>
          <p:spPr>
            <a:xfrm>
              <a:off x="703942" y="1714499"/>
              <a:ext cx="354391" cy="354391"/>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pic>
          <p:nvPicPr>
            <p:cNvPr id="24" name="Graphic 23">
              <a:extLst>
                <a:ext uri="{FF2B5EF4-FFF2-40B4-BE49-F238E27FC236}">
                  <a16:creationId xmlns:a16="http://schemas.microsoft.com/office/drawing/2014/main" id="{98C07722-8D58-F69B-48EF-5E2108A194F2}"/>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781124" y="1815494"/>
              <a:ext cx="200025" cy="152400"/>
            </a:xfrm>
            <a:prstGeom prst="rect">
              <a:avLst/>
            </a:prstGeom>
          </p:spPr>
        </p:pic>
      </p:grpSp>
      <p:sp>
        <p:nvSpPr>
          <p:cNvPr id="26" name="Text Placeholder 7">
            <a:extLst>
              <a:ext uri="{FF2B5EF4-FFF2-40B4-BE49-F238E27FC236}">
                <a16:creationId xmlns:a16="http://schemas.microsoft.com/office/drawing/2014/main" id="{E1FED853-ABF7-2D7F-0F3A-432AE29F441E}"/>
              </a:ext>
            </a:extLst>
          </p:cNvPr>
          <p:cNvSpPr txBox="1">
            <a:spLocks/>
          </p:cNvSpPr>
          <p:nvPr/>
        </p:nvSpPr>
        <p:spPr>
          <a:xfrm>
            <a:off x="7294845" y="2147201"/>
            <a:ext cx="2008183" cy="2157154"/>
          </a:xfrm>
          <a:prstGeom prst="rect">
            <a:avLst/>
          </a:prstGeom>
        </p:spPr>
        <p:txBody>
          <a:bodyPr vert="horz" wrap="square" lIns="91440" tIns="45720" rIns="91440" bIns="45720" rtlCol="0">
            <a:noAutofit/>
          </a:bodyPr>
          <a:lstStyle>
            <a:lvl1pPr marL="0" indent="0" algn="l" defTabSz="914400" rtl="0" eaLnBrk="1" latinLnBrk="0" hangingPunct="1">
              <a:lnSpc>
                <a:spcPct val="130000"/>
              </a:lnSpc>
              <a:spcBef>
                <a:spcPts val="600"/>
              </a:spcBef>
              <a:spcAft>
                <a:spcPts val="600"/>
              </a:spcAft>
              <a:buClr>
                <a:schemeClr val="accent1"/>
              </a:buClr>
              <a:buFont typeface="Arial" panose="020B0604020202020204" pitchFamily="34" charset="0"/>
              <a:buNone/>
              <a:defRPr sz="16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6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pPr>
              <a:lnSpc>
                <a:spcPct val="120000"/>
              </a:lnSpc>
              <a:spcAft>
                <a:spcPts val="2000"/>
              </a:spcAft>
              <a:defRPr/>
            </a:pPr>
            <a:r>
              <a:rPr lang="en-AU" dirty="0">
                <a:solidFill>
                  <a:srgbClr val="000000"/>
                </a:solidFill>
              </a:rPr>
              <a:t>Automaticity </a:t>
            </a:r>
            <a:r>
              <a:rPr lang="en-AU" b="1" dirty="0">
                <a:solidFill>
                  <a:srgbClr val="000000"/>
                </a:solidFill>
              </a:rPr>
              <a:t>frees up working memory </a:t>
            </a:r>
            <a:r>
              <a:rPr lang="en-AU" dirty="0">
                <a:solidFill>
                  <a:srgbClr val="000000"/>
                </a:solidFill>
              </a:rPr>
              <a:t>for thinking and problem-solving.</a:t>
            </a:r>
          </a:p>
        </p:txBody>
      </p:sp>
      <p:grpSp>
        <p:nvGrpSpPr>
          <p:cNvPr id="27" name="Group 26">
            <a:extLst>
              <a:ext uri="{FF2B5EF4-FFF2-40B4-BE49-F238E27FC236}">
                <a16:creationId xmlns:a16="http://schemas.microsoft.com/office/drawing/2014/main" id="{54777ED5-CAFD-2EDD-B99B-03C1355829E8}"/>
              </a:ext>
              <a:ext uri="{C183D7F6-B498-43B3-948B-1728B52AA6E4}">
                <adec:decorative xmlns:adec="http://schemas.microsoft.com/office/drawing/2017/decorative" val="1"/>
              </a:ext>
            </a:extLst>
          </p:cNvPr>
          <p:cNvGrpSpPr/>
          <p:nvPr/>
        </p:nvGrpSpPr>
        <p:grpSpPr>
          <a:xfrm>
            <a:off x="9630943" y="1778003"/>
            <a:ext cx="354391" cy="354391"/>
            <a:chOff x="703942" y="1714499"/>
            <a:chExt cx="354391" cy="354391"/>
          </a:xfrm>
        </p:grpSpPr>
        <p:sp>
          <p:nvSpPr>
            <p:cNvPr id="28" name="Oval 27">
              <a:extLst>
                <a:ext uri="{FF2B5EF4-FFF2-40B4-BE49-F238E27FC236}">
                  <a16:creationId xmlns:a16="http://schemas.microsoft.com/office/drawing/2014/main" id="{8FC5D0AC-03F5-1575-7353-11ECF7F3299E}"/>
                </a:ext>
              </a:extLst>
            </p:cNvPr>
            <p:cNvSpPr/>
            <p:nvPr/>
          </p:nvSpPr>
          <p:spPr>
            <a:xfrm>
              <a:off x="703942" y="1714499"/>
              <a:ext cx="354391" cy="354391"/>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pic>
          <p:nvPicPr>
            <p:cNvPr id="29" name="Graphic 28">
              <a:extLst>
                <a:ext uri="{FF2B5EF4-FFF2-40B4-BE49-F238E27FC236}">
                  <a16:creationId xmlns:a16="http://schemas.microsoft.com/office/drawing/2014/main" id="{D02229FB-5F8C-96FC-98A2-32FE71D8CF98}"/>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781124" y="1815494"/>
              <a:ext cx="200025" cy="152400"/>
            </a:xfrm>
            <a:prstGeom prst="rect">
              <a:avLst/>
            </a:prstGeom>
          </p:spPr>
        </p:pic>
      </p:grpSp>
      <p:sp>
        <p:nvSpPr>
          <p:cNvPr id="30" name="Text Placeholder 7">
            <a:extLst>
              <a:ext uri="{FF2B5EF4-FFF2-40B4-BE49-F238E27FC236}">
                <a16:creationId xmlns:a16="http://schemas.microsoft.com/office/drawing/2014/main" id="{DF14FA21-9BBD-EA2D-3A50-F1CDA8D607FF}"/>
              </a:ext>
            </a:extLst>
          </p:cNvPr>
          <p:cNvSpPr txBox="1">
            <a:spLocks/>
          </p:cNvSpPr>
          <p:nvPr/>
        </p:nvSpPr>
        <p:spPr>
          <a:xfrm>
            <a:off x="9556905" y="2147206"/>
            <a:ext cx="2008183" cy="2157154"/>
          </a:xfrm>
          <a:prstGeom prst="rect">
            <a:avLst/>
          </a:prstGeom>
        </p:spPr>
        <p:txBody>
          <a:bodyPr vert="horz" wrap="square" lIns="91440" tIns="45720" rIns="91440" bIns="45720" rtlCol="0">
            <a:noAutofit/>
          </a:bodyPr>
          <a:lstStyle>
            <a:lvl1pPr marL="0" indent="0" algn="l" defTabSz="914400" rtl="0" eaLnBrk="1" latinLnBrk="0" hangingPunct="1">
              <a:lnSpc>
                <a:spcPct val="130000"/>
              </a:lnSpc>
              <a:spcBef>
                <a:spcPts val="600"/>
              </a:spcBef>
              <a:spcAft>
                <a:spcPts val="600"/>
              </a:spcAft>
              <a:buClr>
                <a:schemeClr val="accent1"/>
              </a:buClr>
              <a:buFont typeface="Arial" panose="020B0604020202020204" pitchFamily="34" charset="0"/>
              <a:buNone/>
              <a:defRPr sz="16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6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pPr>
              <a:lnSpc>
                <a:spcPct val="120000"/>
              </a:lnSpc>
              <a:spcAft>
                <a:spcPts val="2000"/>
              </a:spcAft>
              <a:defRPr/>
            </a:pPr>
            <a:r>
              <a:rPr lang="en-AU" dirty="0">
                <a:solidFill>
                  <a:srgbClr val="000000"/>
                </a:solidFill>
              </a:rPr>
              <a:t>With varied review activities, students become </a:t>
            </a:r>
            <a:r>
              <a:rPr lang="en-AU" b="1" dirty="0">
                <a:solidFill>
                  <a:srgbClr val="000000"/>
                </a:solidFill>
              </a:rPr>
              <a:t>actively involved </a:t>
            </a:r>
            <a:r>
              <a:rPr lang="en-AU" dirty="0">
                <a:solidFill>
                  <a:srgbClr val="000000"/>
                </a:solidFill>
              </a:rPr>
              <a:t>in knowledge application. </a:t>
            </a:r>
          </a:p>
        </p:txBody>
      </p:sp>
      <p:cxnSp>
        <p:nvCxnSpPr>
          <p:cNvPr id="7" name="Straight Connector 6">
            <a:extLst>
              <a:ext uri="{FF2B5EF4-FFF2-40B4-BE49-F238E27FC236}">
                <a16:creationId xmlns:a16="http://schemas.microsoft.com/office/drawing/2014/main" id="{5D11215A-8AE7-7A85-F613-B88D8278C36D}"/>
              </a:ext>
              <a:ext uri="{C183D7F6-B498-43B3-948B-1728B52AA6E4}">
                <adec:decorative xmlns:adec="http://schemas.microsoft.com/office/drawing/2017/decorative" val="1"/>
              </a:ext>
            </a:extLst>
          </p:cNvPr>
          <p:cNvCxnSpPr/>
          <p:nvPr/>
        </p:nvCxnSpPr>
        <p:spPr>
          <a:xfrm>
            <a:off x="703942" y="5380820"/>
            <a:ext cx="10738757" cy="0"/>
          </a:xfrm>
          <a:prstGeom prst="line">
            <a:avLst/>
          </a:prstGeom>
          <a:ln w="12700"/>
        </p:spPr>
        <p:style>
          <a:lnRef idx="2">
            <a:schemeClr val="accent1"/>
          </a:lnRef>
          <a:fillRef idx="0">
            <a:schemeClr val="accent1"/>
          </a:fillRef>
          <a:effectRef idx="1">
            <a:schemeClr val="accent1"/>
          </a:effectRef>
          <a:fontRef idx="minor">
            <a:schemeClr val="tx1"/>
          </a:fontRef>
        </p:style>
      </p:cxnSp>
      <p:sp>
        <p:nvSpPr>
          <p:cNvPr id="8" name="Text Placeholder 7">
            <a:extLst>
              <a:ext uri="{FF2B5EF4-FFF2-40B4-BE49-F238E27FC236}">
                <a16:creationId xmlns:a16="http://schemas.microsoft.com/office/drawing/2014/main" id="{4445262B-E81A-B13F-D9EC-BD8CB29F697C}"/>
              </a:ext>
            </a:extLst>
          </p:cNvPr>
          <p:cNvSpPr txBox="1">
            <a:spLocks/>
          </p:cNvSpPr>
          <p:nvPr/>
        </p:nvSpPr>
        <p:spPr>
          <a:xfrm>
            <a:off x="609600" y="5528697"/>
            <a:ext cx="10972800" cy="852734"/>
          </a:xfrm>
          <a:prstGeom prst="rect">
            <a:avLst/>
          </a:prstGeom>
        </p:spPr>
        <p:txBody>
          <a:bodyPr vert="horz" wrap="square" lIns="91440" tIns="45720" rIns="91440" bIns="45720" rtlCol="0">
            <a:spAutoFit/>
          </a:bodyPr>
          <a:lstStyle>
            <a:lvl1pPr marL="0" indent="0" algn="l" defTabSz="914400" rtl="0" eaLnBrk="1" latinLnBrk="0" hangingPunct="1">
              <a:lnSpc>
                <a:spcPct val="130000"/>
              </a:lnSpc>
              <a:spcBef>
                <a:spcPts val="600"/>
              </a:spcBef>
              <a:spcAft>
                <a:spcPts val="600"/>
              </a:spcAft>
              <a:buClr>
                <a:schemeClr val="accent1"/>
              </a:buClr>
              <a:buFont typeface="Arial" panose="020B0604020202020204" pitchFamily="34" charset="0"/>
              <a:buNone/>
              <a:defRPr sz="16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6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pPr>
              <a:lnSpc>
                <a:spcPct val="120000"/>
              </a:lnSpc>
              <a:spcBef>
                <a:spcPts val="0"/>
              </a:spcBef>
              <a:spcAft>
                <a:spcPts val="0"/>
              </a:spcAft>
            </a:pPr>
            <a:r>
              <a:rPr lang="en-AU" sz="1050" noProof="0" dirty="0"/>
              <a:t>Sources: </a:t>
            </a:r>
          </a:p>
          <a:p>
            <a:pPr lvl="3">
              <a:spcAft>
                <a:spcPts val="0"/>
              </a:spcAft>
              <a:buClr>
                <a:schemeClr val="tx1"/>
              </a:buClr>
              <a:defRPr/>
            </a:pPr>
            <a:r>
              <a:rPr lang="en-AU" sz="1050" dirty="0"/>
              <a:t>Agarwal, P. K., &amp; Bain, P. M. (2019). </a:t>
            </a:r>
            <a:r>
              <a:rPr lang="en-AU" sz="1050" i="1" dirty="0"/>
              <a:t>Powerful teaching: Unleash the science of learning. </a:t>
            </a:r>
            <a:r>
              <a:rPr lang="en-AU" sz="1050" dirty="0"/>
              <a:t>Jossey-Bass.</a:t>
            </a:r>
          </a:p>
          <a:p>
            <a:pPr lvl="3">
              <a:spcAft>
                <a:spcPts val="0"/>
              </a:spcAft>
              <a:buClr>
                <a:schemeClr val="tx1"/>
              </a:buClr>
              <a:defRPr/>
            </a:pPr>
            <a:r>
              <a:rPr lang="en-AU" sz="1050" dirty="0"/>
              <a:t>Kirschner, P. A., &amp; Hendrick, C. (2020). </a:t>
            </a:r>
            <a:r>
              <a:rPr lang="en-AU" sz="1050" i="1" dirty="0"/>
              <a:t>How learning happens: Seminal works in educational psychology and what they mean in practice. </a:t>
            </a:r>
            <a:r>
              <a:rPr lang="en-AU" sz="1050" dirty="0"/>
              <a:t>Routledge.</a:t>
            </a:r>
          </a:p>
          <a:p>
            <a:pPr lvl="3">
              <a:spcAft>
                <a:spcPts val="0"/>
              </a:spcAft>
              <a:buClr>
                <a:schemeClr val="tx1"/>
              </a:buClr>
              <a:defRPr/>
            </a:pPr>
            <a:r>
              <a:rPr lang="en-AU" sz="1050" dirty="0"/>
              <a:t>Sherrington, T., &amp; </a:t>
            </a:r>
            <a:r>
              <a:rPr lang="en-AU" sz="1050" dirty="0" err="1"/>
              <a:t>Caviglioli</a:t>
            </a:r>
            <a:r>
              <a:rPr lang="en-AU" sz="1050" dirty="0"/>
              <a:t>, O. (2021). </a:t>
            </a:r>
            <a:r>
              <a:rPr lang="en-AU" sz="1050" i="1" dirty="0"/>
              <a:t>Teaching </a:t>
            </a:r>
            <a:r>
              <a:rPr lang="en-AU" sz="1050" i="1" dirty="0" err="1"/>
              <a:t>walkthrus</a:t>
            </a:r>
            <a:r>
              <a:rPr lang="en-AU" sz="1050" i="1" dirty="0"/>
              <a:t> 2: Five-step guides to instructional coaching. </a:t>
            </a:r>
            <a:r>
              <a:rPr lang="en-AU" sz="1050" dirty="0"/>
              <a:t>John Catt Educational.</a:t>
            </a:r>
          </a:p>
        </p:txBody>
      </p:sp>
    </p:spTree>
    <p:extLst>
      <p:ext uri="{BB962C8B-B14F-4D97-AF65-F5344CB8AC3E}">
        <p14:creationId xmlns:p14="http://schemas.microsoft.com/office/powerpoint/2010/main" val="9951409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4">
            <a:extLst>
              <a:ext uri="{FF2B5EF4-FFF2-40B4-BE49-F238E27FC236}">
                <a16:creationId xmlns:a16="http://schemas.microsoft.com/office/drawing/2014/main" id="{CC4058EB-0ABC-27A9-C43C-2AC083E72064}"/>
              </a:ext>
              <a:ext uri="{C183D7F6-B498-43B3-948B-1728B52AA6E4}">
                <adec:decorative xmlns:adec="http://schemas.microsoft.com/office/drawing/2017/decorative" val="1"/>
              </a:ext>
            </a:extLst>
          </p:cNvPr>
          <p:cNvSpPr>
            <a:spLocks noGrp="1"/>
          </p:cNvSpPr>
          <p:nvPr>
            <p:ph type="body" sz="quarter" idx="24"/>
          </p:nvPr>
        </p:nvSpPr>
        <p:spPr>
          <a:xfrm>
            <a:off x="714375" y="0"/>
            <a:ext cx="3181764" cy="473235"/>
          </a:xfrm>
        </p:spPr>
        <p:txBody>
          <a:bodyPr/>
          <a:lstStyle/>
          <a:p>
            <a:r>
              <a:rPr lang="en-US"/>
              <a:t>Revisit and review overview</a:t>
            </a:r>
          </a:p>
        </p:txBody>
      </p:sp>
      <p:sp>
        <p:nvSpPr>
          <p:cNvPr id="13" name="Title 3">
            <a:extLst>
              <a:ext uri="{FF2B5EF4-FFF2-40B4-BE49-F238E27FC236}">
                <a16:creationId xmlns:a16="http://schemas.microsoft.com/office/drawing/2014/main" id="{AB12E1A1-701C-44CB-1655-0BC7B5B30896}"/>
              </a:ext>
            </a:extLst>
          </p:cNvPr>
          <p:cNvSpPr>
            <a:spLocks noGrp="1"/>
          </p:cNvSpPr>
          <p:nvPr>
            <p:ph type="title"/>
          </p:nvPr>
        </p:nvSpPr>
        <p:spPr>
          <a:xfrm>
            <a:off x="609600" y="780287"/>
            <a:ext cx="4767470" cy="1569660"/>
          </a:xfrm>
        </p:spPr>
        <p:txBody>
          <a:bodyPr/>
          <a:lstStyle/>
          <a:p>
            <a:pPr>
              <a:lnSpc>
                <a:spcPct val="100000"/>
              </a:lnSpc>
            </a:pPr>
            <a:r>
              <a:rPr lang="en-AU"/>
              <a:t>Linking revisiting and </a:t>
            </a:r>
            <a:br>
              <a:rPr lang="en-AU"/>
            </a:br>
            <a:r>
              <a:rPr lang="en-AU"/>
              <a:t>reviewing with how </a:t>
            </a:r>
            <a:br>
              <a:rPr lang="en-AU"/>
            </a:br>
            <a:r>
              <a:rPr lang="en-AU"/>
              <a:t>students learn</a:t>
            </a:r>
          </a:p>
        </p:txBody>
      </p:sp>
      <p:sp>
        <p:nvSpPr>
          <p:cNvPr id="10" name="TextBox 9">
            <a:extLst>
              <a:ext uri="{FF2B5EF4-FFF2-40B4-BE49-F238E27FC236}">
                <a16:creationId xmlns:a16="http://schemas.microsoft.com/office/drawing/2014/main" id="{3D46F58D-E26A-150F-65E5-20D1B382E831}"/>
              </a:ext>
            </a:extLst>
          </p:cNvPr>
          <p:cNvSpPr txBox="1"/>
          <p:nvPr/>
        </p:nvSpPr>
        <p:spPr>
          <a:xfrm>
            <a:off x="609601" y="2657839"/>
            <a:ext cx="4664034" cy="2137445"/>
          </a:xfrm>
          <a:prstGeom prst="rect">
            <a:avLst/>
          </a:prstGeom>
          <a:noFill/>
        </p:spPr>
        <p:txBody>
          <a:bodyPr wrap="square" rtlCol="0">
            <a:spAutoFit/>
          </a:bodyPr>
          <a:lstStyle/>
          <a:p>
            <a:pPr>
              <a:lnSpc>
                <a:spcPct val="130000"/>
              </a:lnSpc>
              <a:spcBef>
                <a:spcPts val="600"/>
              </a:spcBef>
              <a:spcAft>
                <a:spcPts val="600"/>
              </a:spcAft>
            </a:pPr>
            <a:r>
              <a:rPr lang="en-US" sz="1600" b="1"/>
              <a:t>AERO’s learning and teaching model </a:t>
            </a:r>
            <a:r>
              <a:rPr lang="en-US" sz="1600"/>
              <a:t>outlines evidence-based teaching practices that support students in their learning.</a:t>
            </a:r>
          </a:p>
          <a:p>
            <a:pPr>
              <a:lnSpc>
                <a:spcPct val="130000"/>
              </a:lnSpc>
              <a:spcBef>
                <a:spcPts val="600"/>
              </a:spcBef>
              <a:spcAft>
                <a:spcPts val="600"/>
              </a:spcAft>
            </a:pPr>
            <a:r>
              <a:rPr lang="en-US" sz="1600"/>
              <a:t>The model shows how </a:t>
            </a:r>
            <a:r>
              <a:rPr lang="en-AU" sz="1600"/>
              <a:t>the practice of </a:t>
            </a:r>
            <a:r>
              <a:rPr lang="en-AU" sz="1600" b="1"/>
              <a:t>revisiting and reviewing </a:t>
            </a:r>
            <a:r>
              <a:rPr lang="en-AU" sz="1600"/>
              <a:t>relates to what we know about </a:t>
            </a:r>
            <a:r>
              <a:rPr lang="en-AU" sz="1600" b="1"/>
              <a:t>how students learn</a:t>
            </a:r>
            <a:r>
              <a:rPr lang="en-AU" sz="1600"/>
              <a:t>.</a:t>
            </a:r>
            <a:endParaRPr lang="en-US" sz="1600"/>
          </a:p>
        </p:txBody>
      </p:sp>
      <p:grpSp>
        <p:nvGrpSpPr>
          <p:cNvPr id="6" name="Group 5" descr="AERO's learning and teaching model. In the learning column, 3 bullet points are highlighted: Cognitive load, Recall and retention, and Application of knowledge. In the Teaching column, 2 bullet points are highlighted: Revisit and review, and Vary practice.">
            <a:extLst>
              <a:ext uri="{FF2B5EF4-FFF2-40B4-BE49-F238E27FC236}">
                <a16:creationId xmlns:a16="http://schemas.microsoft.com/office/drawing/2014/main" id="{E6C888D5-5A84-51B1-B10C-479385E352D9}"/>
              </a:ext>
            </a:extLst>
          </p:cNvPr>
          <p:cNvGrpSpPr/>
          <p:nvPr/>
        </p:nvGrpSpPr>
        <p:grpSpPr>
          <a:xfrm>
            <a:off x="5994007" y="473235"/>
            <a:ext cx="5829605" cy="5982982"/>
            <a:chOff x="6193536" y="178476"/>
            <a:chExt cx="5998464" cy="6156284"/>
          </a:xfrm>
        </p:grpSpPr>
        <p:pic>
          <p:nvPicPr>
            <p:cNvPr id="7" name="Picture 6">
              <a:extLst>
                <a:ext uri="{FF2B5EF4-FFF2-40B4-BE49-F238E27FC236}">
                  <a16:creationId xmlns:a16="http://schemas.microsoft.com/office/drawing/2014/main" id="{672F1BD2-0CB6-0E06-1C43-6E95DE9868FE}"/>
                </a:ext>
              </a:extLst>
            </p:cNvPr>
            <p:cNvPicPr>
              <a:picLocks noChangeAspect="1"/>
            </p:cNvPicPr>
            <p:nvPr/>
          </p:nvPicPr>
          <p:blipFill>
            <a:blip r:embed="rId3"/>
            <a:srcRect t="258" b="1"/>
            <a:stretch>
              <a:fillRect/>
            </a:stretch>
          </p:blipFill>
          <p:spPr>
            <a:xfrm>
              <a:off x="6193536" y="178476"/>
              <a:ext cx="5998464" cy="6156284"/>
            </a:xfrm>
            <a:prstGeom prst="rect">
              <a:avLst/>
            </a:prstGeom>
          </p:spPr>
        </p:pic>
        <p:sp>
          <p:nvSpPr>
            <p:cNvPr id="9" name="Rectangle: Rounded Corners 8">
              <a:extLst>
                <a:ext uri="{FF2B5EF4-FFF2-40B4-BE49-F238E27FC236}">
                  <a16:creationId xmlns:a16="http://schemas.microsoft.com/office/drawing/2014/main" id="{40B8B434-06D7-EA79-D5A6-07F1D9135147}"/>
                </a:ext>
              </a:extLst>
            </p:cNvPr>
            <p:cNvSpPr/>
            <p:nvPr/>
          </p:nvSpPr>
          <p:spPr>
            <a:xfrm>
              <a:off x="6528156" y="5515058"/>
              <a:ext cx="1658770" cy="144000"/>
            </a:xfrm>
            <a:prstGeom prst="roundRect">
              <a:avLst/>
            </a:prstGeom>
            <a:noFill/>
            <a:ln>
              <a:solidFill>
                <a:schemeClr val="accent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12" name="Rectangle: Rounded Corners 11">
              <a:extLst>
                <a:ext uri="{FF2B5EF4-FFF2-40B4-BE49-F238E27FC236}">
                  <a16:creationId xmlns:a16="http://schemas.microsoft.com/office/drawing/2014/main" id="{3B4B83F0-691D-3D4A-E300-5337FB1AD8D7}"/>
                </a:ext>
              </a:extLst>
            </p:cNvPr>
            <p:cNvSpPr/>
            <p:nvPr/>
          </p:nvSpPr>
          <p:spPr>
            <a:xfrm>
              <a:off x="6518658" y="4250622"/>
              <a:ext cx="1658770" cy="288000"/>
            </a:xfrm>
            <a:prstGeom prst="roundRect">
              <a:avLst/>
            </a:prstGeom>
            <a:noFill/>
            <a:ln>
              <a:solidFill>
                <a:schemeClr val="accent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14" name="Rectangle: Rounded Corners 13">
              <a:extLst>
                <a:ext uri="{FF2B5EF4-FFF2-40B4-BE49-F238E27FC236}">
                  <a16:creationId xmlns:a16="http://schemas.microsoft.com/office/drawing/2014/main" id="{FD14ACA8-542D-C304-58F5-962924F17B61}"/>
                </a:ext>
              </a:extLst>
            </p:cNvPr>
            <p:cNvSpPr/>
            <p:nvPr/>
          </p:nvSpPr>
          <p:spPr>
            <a:xfrm>
              <a:off x="9604230" y="5493764"/>
              <a:ext cx="1658770" cy="290933"/>
            </a:xfrm>
            <a:prstGeom prst="roundRect">
              <a:avLst/>
            </a:prstGeom>
            <a:noFill/>
            <a:ln>
              <a:solidFill>
                <a:schemeClr val="accent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a:p>
          </p:txBody>
        </p:sp>
      </p:grpSp>
    </p:spTree>
    <p:extLst>
      <p:ext uri="{BB962C8B-B14F-4D97-AF65-F5344CB8AC3E}">
        <p14:creationId xmlns:p14="http://schemas.microsoft.com/office/powerpoint/2010/main" val="398997628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E7E4AD-B880-E655-4381-46C018A50CC0}"/>
            </a:ext>
          </a:extLst>
        </p:cNvPr>
        <p:cNvGrpSpPr/>
        <p:nvPr/>
      </p:nvGrpSpPr>
      <p:grpSpPr>
        <a:xfrm>
          <a:off x="0" y="0"/>
          <a:ext cx="0" cy="0"/>
          <a:chOff x="0" y="0"/>
          <a:chExt cx="0" cy="0"/>
        </a:xfrm>
      </p:grpSpPr>
      <p:sp>
        <p:nvSpPr>
          <p:cNvPr id="6" name="Text Placeholder 4">
            <a:extLst>
              <a:ext uri="{FF2B5EF4-FFF2-40B4-BE49-F238E27FC236}">
                <a16:creationId xmlns:a16="http://schemas.microsoft.com/office/drawing/2014/main" id="{2389E7E8-CBA1-F43F-40ED-9C5A87A81F98}"/>
              </a:ext>
              <a:ext uri="{C183D7F6-B498-43B3-948B-1728B52AA6E4}">
                <adec:decorative xmlns:adec="http://schemas.microsoft.com/office/drawing/2017/decorative" val="1"/>
              </a:ext>
            </a:extLst>
          </p:cNvPr>
          <p:cNvSpPr>
            <a:spLocks noGrp="1"/>
          </p:cNvSpPr>
          <p:nvPr>
            <p:ph type="body" sz="quarter" idx="24"/>
          </p:nvPr>
        </p:nvSpPr>
        <p:spPr>
          <a:xfrm>
            <a:off x="714375" y="0"/>
            <a:ext cx="3181764" cy="473235"/>
          </a:xfrm>
        </p:spPr>
        <p:txBody>
          <a:bodyPr/>
          <a:lstStyle/>
          <a:p>
            <a:r>
              <a:rPr lang="en-AU" noProof="0" dirty="0"/>
              <a:t>Revisit and review overview</a:t>
            </a:r>
          </a:p>
        </p:txBody>
      </p:sp>
      <p:sp>
        <p:nvSpPr>
          <p:cNvPr id="16" name="Title 46">
            <a:extLst>
              <a:ext uri="{FF2B5EF4-FFF2-40B4-BE49-F238E27FC236}">
                <a16:creationId xmlns:a16="http://schemas.microsoft.com/office/drawing/2014/main" id="{C13E29E8-F0D9-BCE1-F2E0-679FC7C55C1C}"/>
              </a:ext>
            </a:extLst>
          </p:cNvPr>
          <p:cNvSpPr>
            <a:spLocks noGrp="1"/>
          </p:cNvSpPr>
          <p:nvPr>
            <p:ph type="title"/>
          </p:nvPr>
        </p:nvSpPr>
        <p:spPr/>
        <p:txBody>
          <a:bodyPr/>
          <a:lstStyle/>
          <a:p>
            <a:r>
              <a:rPr lang="en-AU" noProof="0" dirty="0"/>
              <a:t>Discuss</a:t>
            </a:r>
          </a:p>
        </p:txBody>
      </p:sp>
      <p:sp>
        <p:nvSpPr>
          <p:cNvPr id="3" name="Text Placeholder 2">
            <a:extLst>
              <a:ext uri="{FF2B5EF4-FFF2-40B4-BE49-F238E27FC236}">
                <a16:creationId xmlns:a16="http://schemas.microsoft.com/office/drawing/2014/main" id="{B4A5932D-515A-9330-7B2B-C809047B6CE1}"/>
              </a:ext>
            </a:extLst>
          </p:cNvPr>
          <p:cNvSpPr>
            <a:spLocks noGrp="1"/>
          </p:cNvSpPr>
          <p:nvPr>
            <p:ph type="body" sz="quarter" idx="23"/>
          </p:nvPr>
        </p:nvSpPr>
        <p:spPr>
          <a:xfrm>
            <a:off x="3149601" y="1992808"/>
            <a:ext cx="8112124" cy="1125296"/>
          </a:xfrm>
        </p:spPr>
        <p:txBody>
          <a:bodyPr bIns="252000" anchor="ctr" anchorCtr="0">
            <a:noAutofit/>
          </a:bodyPr>
          <a:lstStyle/>
          <a:p>
            <a:r>
              <a:rPr lang="en-AU" noProof="0" dirty="0"/>
              <a:t>Why is revisiting and reviewing content so </a:t>
            </a:r>
            <a:r>
              <a:rPr lang="en-AU" b="1" noProof="0" dirty="0"/>
              <a:t>important for learning</a:t>
            </a:r>
            <a:r>
              <a:rPr lang="en-AU" noProof="0" dirty="0"/>
              <a:t>?</a:t>
            </a:r>
          </a:p>
        </p:txBody>
      </p:sp>
    </p:spTree>
    <p:extLst>
      <p:ext uri="{BB962C8B-B14F-4D97-AF65-F5344CB8AC3E}">
        <p14:creationId xmlns:p14="http://schemas.microsoft.com/office/powerpoint/2010/main" val="256872070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C344622B-95E7-D928-3BBB-708BCEEF5622}"/>
            </a:ext>
          </a:extLst>
        </p:cNvPr>
        <p:cNvGrpSpPr/>
        <p:nvPr/>
      </p:nvGrpSpPr>
      <p:grpSpPr>
        <a:xfrm>
          <a:off x="0" y="0"/>
          <a:ext cx="0" cy="0"/>
          <a:chOff x="0" y="0"/>
          <a:chExt cx="0" cy="0"/>
        </a:xfrm>
      </p:grpSpPr>
      <p:sp>
        <p:nvSpPr>
          <p:cNvPr id="8" name="Text Placeholder 7">
            <a:extLst>
              <a:ext uri="{FF2B5EF4-FFF2-40B4-BE49-F238E27FC236}">
                <a16:creationId xmlns:a16="http://schemas.microsoft.com/office/drawing/2014/main" id="{E2328D74-1110-1D89-6A13-49BCF38AD542}"/>
              </a:ext>
            </a:extLst>
          </p:cNvPr>
          <p:cNvSpPr>
            <a:spLocks noGrp="1"/>
          </p:cNvSpPr>
          <p:nvPr>
            <p:ph type="body" sz="quarter" idx="15"/>
          </p:nvPr>
        </p:nvSpPr>
        <p:spPr/>
        <p:txBody>
          <a:bodyPr/>
          <a:lstStyle/>
          <a:p>
            <a:r>
              <a:rPr lang="en-AU" noProof="0" dirty="0"/>
              <a:t>1</a:t>
            </a:r>
          </a:p>
        </p:txBody>
      </p:sp>
      <p:sp>
        <p:nvSpPr>
          <p:cNvPr id="5" name="Title 4">
            <a:extLst>
              <a:ext uri="{FF2B5EF4-FFF2-40B4-BE49-F238E27FC236}">
                <a16:creationId xmlns:a16="http://schemas.microsoft.com/office/drawing/2014/main" id="{FF565228-3F66-2295-78FF-FE56BBC4DD5A}"/>
              </a:ext>
            </a:extLst>
          </p:cNvPr>
          <p:cNvSpPr>
            <a:spLocks noGrp="1"/>
          </p:cNvSpPr>
          <p:nvPr>
            <p:ph type="title"/>
          </p:nvPr>
        </p:nvSpPr>
        <p:spPr>
          <a:xfrm>
            <a:off x="609599" y="2520187"/>
            <a:ext cx="6099313" cy="1846659"/>
          </a:xfrm>
        </p:spPr>
        <p:txBody>
          <a:bodyPr wrap="square">
            <a:spAutoFit/>
          </a:bodyPr>
          <a:lstStyle/>
          <a:p>
            <a:r>
              <a:rPr lang="en-AU" sz="3800" noProof="0" dirty="0">
                <a:latin typeface="Montserrat SemiBold"/>
              </a:rPr>
              <a:t>Identify what information to revisit and how you’ll review it</a:t>
            </a:r>
          </a:p>
        </p:txBody>
      </p:sp>
      <p:sp>
        <p:nvSpPr>
          <p:cNvPr id="3" name="TextBox 2">
            <a:extLst>
              <a:ext uri="{FF2B5EF4-FFF2-40B4-BE49-F238E27FC236}">
                <a16:creationId xmlns:a16="http://schemas.microsoft.com/office/drawing/2014/main" id="{89A92989-7DC1-F27E-746A-6EE697091CCB}"/>
              </a:ext>
            </a:extLst>
          </p:cNvPr>
          <p:cNvSpPr txBox="1"/>
          <p:nvPr/>
        </p:nvSpPr>
        <p:spPr>
          <a:xfrm>
            <a:off x="609599" y="4869341"/>
            <a:ext cx="5145158" cy="943913"/>
          </a:xfrm>
          <a:prstGeom prst="rect">
            <a:avLst/>
          </a:prstGeom>
          <a:noFill/>
        </p:spPr>
        <p:txBody>
          <a:bodyPr wrap="square" rtlCol="0">
            <a:spAutoFit/>
          </a:bodyPr>
          <a:lstStyle/>
          <a:p>
            <a:pPr marL="285750" marR="0" lvl="0" indent="-285750" algn="l" defTabSz="914400" rtl="0" eaLnBrk="1" fontAlgn="auto" latinLnBrk="0" hangingPunct="1">
              <a:lnSpc>
                <a:spcPct val="120000"/>
              </a:lnSpc>
              <a:spcBef>
                <a:spcPts val="600"/>
              </a:spcBef>
              <a:spcAft>
                <a:spcPts val="0"/>
              </a:spcAft>
              <a:buClrTx/>
              <a:buSzTx/>
              <a:buFont typeface="Arial" panose="020B0604020202020204" pitchFamily="34" charset="0"/>
              <a:buChar char="•"/>
              <a:tabLst/>
              <a:defRPr/>
            </a:pPr>
            <a:r>
              <a:rPr kumimoji="0" lang="en-AU" sz="2400" b="0" i="0" u="none" strike="noStrike" kern="1200" cap="none" spc="0" normalizeH="0" baseline="0" noProof="0" dirty="0">
                <a:ln>
                  <a:noFill/>
                </a:ln>
                <a:solidFill>
                  <a:schemeClr val="bg1"/>
                </a:solidFill>
                <a:effectLst/>
                <a:uLnTx/>
                <a:uFillTx/>
                <a:latin typeface="Montserrat"/>
                <a:ea typeface="+mn-ea"/>
                <a:cs typeface="+mn-cs"/>
                <a:hlinkClick r:id="rId3" action="ppaction://hlinksldjump">
                  <a:extLst>
                    <a:ext uri="{A12FA001-AC4F-418D-AE19-62706E023703}">
                      <ahyp:hlinkClr xmlns:ahyp="http://schemas.microsoft.com/office/drawing/2018/hyperlinkcolor" val="tx"/>
                    </a:ext>
                  </a:extLst>
                </a:hlinkClick>
              </a:rPr>
              <a:t>Focus on knowledge and skills that will maximise progress</a:t>
            </a:r>
            <a:endParaRPr kumimoji="0" lang="en-AU" sz="2400" b="0" i="0" u="none" strike="noStrike" kern="1200" cap="none" spc="0" normalizeH="0" baseline="0" noProof="0" dirty="0">
              <a:ln>
                <a:noFill/>
              </a:ln>
              <a:solidFill>
                <a:schemeClr val="bg1"/>
              </a:solidFill>
              <a:effectLst/>
              <a:uLnTx/>
              <a:uFillTx/>
              <a:latin typeface="Montserrat"/>
              <a:ea typeface="+mn-ea"/>
              <a:cs typeface="+mn-cs"/>
            </a:endParaRPr>
          </a:p>
        </p:txBody>
      </p:sp>
      <p:pic>
        <p:nvPicPr>
          <p:cNvPr id="4" name="Picture Placeholder 3">
            <a:extLst>
              <a:ext uri="{FF2B5EF4-FFF2-40B4-BE49-F238E27FC236}">
                <a16:creationId xmlns:a16="http://schemas.microsoft.com/office/drawing/2014/main" id="{C60DC5B7-1062-DD80-1A0F-7FEB8F2A34E6}"/>
              </a:ext>
              <a:ext uri="{C183D7F6-B498-43B3-948B-1728B52AA6E4}">
                <adec:decorative xmlns:adec="http://schemas.microsoft.com/office/drawing/2017/decorative" val="1"/>
              </a:ext>
            </a:extLst>
          </p:cNvPr>
          <p:cNvPicPr>
            <a:picLocks noGrp="1" noChangeAspect="1"/>
          </p:cNvPicPr>
          <p:nvPr>
            <p:ph type="pic" sz="quarter" idx="14"/>
          </p:nvPr>
        </p:nvPicPr>
        <p:blipFill>
          <a:blip r:embed="rId4"/>
          <a:srcRect l="32341" t="5316" r="22771"/>
          <a:stretch>
            <a:fillRect/>
          </a:stretch>
        </p:blipFill>
        <p:spPr>
          <a:xfrm>
            <a:off x="7315200" y="0"/>
            <a:ext cx="4876800" cy="6858000"/>
          </a:xfrm>
          <a:prstGeom prst="rect">
            <a:avLst/>
          </a:prstGeom>
        </p:spPr>
      </p:pic>
      <p:sp>
        <p:nvSpPr>
          <p:cNvPr id="12" name="Text Placeholder 8">
            <a:extLst>
              <a:ext uri="{FF2B5EF4-FFF2-40B4-BE49-F238E27FC236}">
                <a16:creationId xmlns:a16="http://schemas.microsoft.com/office/drawing/2014/main" id="{03A4BE19-561A-B967-0CBE-38C0690DAD80}"/>
              </a:ext>
              <a:ext uri="{C183D7F6-B498-43B3-948B-1728B52AA6E4}">
                <adec:decorative xmlns:adec="http://schemas.microsoft.com/office/drawing/2017/decorative" val="1"/>
              </a:ext>
            </a:extLst>
          </p:cNvPr>
          <p:cNvSpPr txBox="1">
            <a:spLocks/>
          </p:cNvSpPr>
          <p:nvPr/>
        </p:nvSpPr>
        <p:spPr>
          <a:xfrm>
            <a:off x="7552267" y="6182713"/>
            <a:ext cx="4254500" cy="228460"/>
          </a:xfrm>
          <a:prstGeom prst="rect">
            <a:avLst/>
          </a:prstGeom>
        </p:spPr>
        <p:txBody>
          <a:bodyPr vert="horz" wrap="square" lIns="91440" tIns="45720" rIns="91440" bIns="45720" rtlCol="0">
            <a:spAutoFit/>
          </a:bodyPr>
          <a:lstStyle>
            <a:lvl1pPr marL="0" indent="0" algn="r" defTabSz="914400" rtl="0" eaLnBrk="1" latinLnBrk="0" hangingPunct="1">
              <a:lnSpc>
                <a:spcPct val="120000"/>
              </a:lnSpc>
              <a:spcBef>
                <a:spcPts val="0"/>
              </a:spcBef>
              <a:spcAft>
                <a:spcPts val="1200"/>
              </a:spcAft>
              <a:buClr>
                <a:schemeClr val="accent1"/>
              </a:buClr>
              <a:buFont typeface="Arial" panose="020B0604020202020204" pitchFamily="34" charset="0"/>
              <a:buNone/>
              <a:defRPr sz="800" b="0" kern="1200">
                <a:solidFill>
                  <a:schemeClr val="bg1"/>
                </a:solidFill>
                <a:latin typeface="+mn-lt"/>
                <a:ea typeface="+mn-ea"/>
                <a:cs typeface="+mn-cs"/>
              </a:defRPr>
            </a:lvl1pPr>
            <a:lvl2pPr marL="0" indent="0" algn="l" defTabSz="914400" rtl="0" eaLnBrk="1" latinLnBrk="0" hangingPunct="1">
              <a:lnSpc>
                <a:spcPct val="120000"/>
              </a:lnSpc>
              <a:spcBef>
                <a:spcPts val="1200"/>
              </a:spcBef>
              <a:spcAft>
                <a:spcPts val="0"/>
              </a:spcAft>
              <a:buClr>
                <a:schemeClr val="accent1"/>
              </a:buClr>
              <a:buFont typeface="Arial" panose="020B0604020202020204" pitchFamily="34" charset="0"/>
              <a:buNone/>
              <a:defRPr sz="2000" b="1" kern="1200">
                <a:solidFill>
                  <a:schemeClr val="bg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bg1"/>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bg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bg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noProof="0" dirty="0"/>
              <a:t>Image: iStock.com/</a:t>
            </a:r>
            <a:r>
              <a:rPr lang="en-AU" noProof="0" dirty="0" err="1"/>
              <a:t>SolStock</a:t>
            </a:r>
            <a:endParaRPr lang="en-AU" noProof="0" dirty="0"/>
          </a:p>
        </p:txBody>
      </p:sp>
    </p:spTree>
    <p:extLst>
      <p:ext uri="{BB962C8B-B14F-4D97-AF65-F5344CB8AC3E}">
        <p14:creationId xmlns:p14="http://schemas.microsoft.com/office/powerpoint/2010/main" val="7660942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039F601C-CCAB-9E55-B220-44D0D5D4BB73}"/>
            </a:ext>
          </a:extLst>
        </p:cNvPr>
        <p:cNvGrpSpPr/>
        <p:nvPr/>
      </p:nvGrpSpPr>
      <p:grpSpPr>
        <a:xfrm>
          <a:off x="0" y="0"/>
          <a:ext cx="0" cy="0"/>
          <a:chOff x="0" y="0"/>
          <a:chExt cx="0" cy="0"/>
        </a:xfrm>
      </p:grpSpPr>
      <p:sp>
        <p:nvSpPr>
          <p:cNvPr id="5" name="Text Placeholder 4">
            <a:extLst>
              <a:ext uri="{FF2B5EF4-FFF2-40B4-BE49-F238E27FC236}">
                <a16:creationId xmlns:a16="http://schemas.microsoft.com/office/drawing/2014/main" id="{892D2FF3-F56A-3CA8-B66F-157486E31561}"/>
              </a:ext>
              <a:ext uri="{C183D7F6-B498-43B3-948B-1728B52AA6E4}">
                <adec:decorative xmlns:adec="http://schemas.microsoft.com/office/drawing/2017/decorative" val="1"/>
              </a:ext>
            </a:extLst>
          </p:cNvPr>
          <p:cNvSpPr>
            <a:spLocks noGrp="1"/>
          </p:cNvSpPr>
          <p:nvPr>
            <p:ph type="body" sz="quarter" idx="24"/>
          </p:nvPr>
        </p:nvSpPr>
        <p:spPr>
          <a:xfrm>
            <a:off x="714375" y="0"/>
            <a:ext cx="6362286" cy="473235"/>
          </a:xfrm>
          <a:solidFill>
            <a:schemeClr val="accent2"/>
          </a:solidFill>
        </p:spPr>
        <p:txBody>
          <a:bodyPr/>
          <a:lstStyle/>
          <a:p>
            <a:r>
              <a:rPr lang="en-AU" noProof="0" dirty="0">
                <a:solidFill>
                  <a:schemeClr val="bg1"/>
                </a:solidFill>
              </a:rPr>
              <a:t>Focus on knowledge and skills that will maximise progress</a:t>
            </a:r>
          </a:p>
        </p:txBody>
      </p:sp>
      <p:sp>
        <p:nvSpPr>
          <p:cNvPr id="6" name="Title 1">
            <a:extLst>
              <a:ext uri="{FF2B5EF4-FFF2-40B4-BE49-F238E27FC236}">
                <a16:creationId xmlns:a16="http://schemas.microsoft.com/office/drawing/2014/main" id="{30CC8105-261C-AE68-31E0-39DA27C7C2D0}"/>
              </a:ext>
            </a:extLst>
          </p:cNvPr>
          <p:cNvSpPr txBox="1">
            <a:spLocks noGrp="1"/>
          </p:cNvSpPr>
          <p:nvPr>
            <p:ph type="title" idx="4294967295"/>
          </p:nvPr>
        </p:nvSpPr>
        <p:spPr>
          <a:xfrm>
            <a:off x="749300" y="1963453"/>
            <a:ext cx="3476625" cy="2952931"/>
          </a:xfrm>
          <a:prstGeom prst="rect">
            <a:avLst/>
          </a:prstGeom>
          <a:noFill/>
          <a:ln>
            <a:noFill/>
            <a:prstDash/>
          </a:ln>
          <a:effectLst/>
        </p:spPr>
        <p:txBody>
          <a:bodyPr rot="0" spcFirstLastPara="1" vertOverflow="overflow" horzOverflow="overflow" vert="horz" wrap="square" lIns="0" tIns="0" rIns="0" bIns="0" numCol="1" spcCol="0" rtlCol="0" fromWordArt="0" anchor="t" anchorCtr="0" forceAA="0" compatLnSpc="1">
            <a:prstTxWarp prst="textNoShape">
              <a:avLst/>
            </a:prstTxWarp>
            <a:noAutofit/>
          </a:bodyPr>
          <a:lstStyle>
            <a:lvl1pPr lvl="0" algn="l" defTabSz="914400" rtl="0" eaLnBrk="1" latinLnBrk="0" hangingPunct="1">
              <a:lnSpc>
                <a:spcPct val="90000"/>
              </a:lnSpc>
              <a:spcBef>
                <a:spcPts val="0"/>
              </a:spcBef>
              <a:spcAft>
                <a:spcPts val="0"/>
              </a:spcAft>
              <a:buClr>
                <a:schemeClr val="dk2"/>
              </a:buClr>
              <a:buSzPts val="3200"/>
              <a:buFont typeface="Montserrat SemiBold"/>
              <a:buNone/>
              <a:defRPr sz="3200" b="0" kern="1200">
                <a:solidFill>
                  <a:schemeClr val="tx2"/>
                </a:solidFill>
                <a:latin typeface="Montserrat SemiBold" panose="00000700000000000000" pitchFamily="2" charset="0"/>
                <a:ea typeface="+mj-ea"/>
                <a:cs typeface="+mj-cs"/>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pPr marL="0" marR="0" lvl="0" indent="0" algn="l" defTabSz="914400" rtl="0" eaLnBrk="1" fontAlgn="auto" latinLnBrk="0" hangingPunct="1">
              <a:lnSpc>
                <a:spcPct val="100000"/>
              </a:lnSpc>
              <a:spcBef>
                <a:spcPts val="0"/>
              </a:spcBef>
              <a:spcAft>
                <a:spcPts val="0"/>
              </a:spcAft>
              <a:buClr>
                <a:schemeClr val="dk2"/>
              </a:buClr>
              <a:buSzPts val="3200"/>
              <a:buFont typeface="Montserrat SemiBold"/>
              <a:buNone/>
              <a:tabLst/>
              <a:defRPr/>
            </a:pPr>
            <a:r>
              <a:rPr kumimoji="0" lang="en-AU" sz="3200" b="0" i="0" u="none" strike="noStrike" kern="1200" cap="none" spc="0" normalizeH="0" baseline="0" noProof="0" dirty="0">
                <a:ln>
                  <a:noFill/>
                </a:ln>
                <a:solidFill>
                  <a:schemeClr val="tx2"/>
                </a:solidFill>
                <a:effectLst/>
                <a:uLnTx/>
                <a:uFillTx/>
                <a:latin typeface="Montserrat SemiBold" panose="00000700000000000000" pitchFamily="2" charset="0"/>
                <a:ea typeface="+mj-ea"/>
                <a:cs typeface="+mj-cs"/>
              </a:rPr>
              <a:t>Focusing on knowledge and skills that will maximise progress </a:t>
            </a:r>
            <a:r>
              <a:rPr kumimoji="0" lang="en-AU" sz="3200" b="0" i="0" u="none" strike="noStrike" kern="1200" cap="none" spc="0" normalizeH="0" baseline="0" noProof="0" dirty="0">
                <a:ln>
                  <a:noFill/>
                </a:ln>
                <a:solidFill>
                  <a:schemeClr val="tx2"/>
                </a:solidFill>
                <a:effectLst/>
                <a:uLnTx/>
                <a:uFillTx/>
                <a:latin typeface="Montserrat SemiBold"/>
                <a:ea typeface="+mj-ea"/>
                <a:cs typeface="+mj-cs"/>
              </a:rPr>
              <a:t>involves …</a:t>
            </a:r>
            <a:endParaRPr kumimoji="0" lang="en-AU" sz="3200" b="0" i="0" u="none" strike="noStrike" kern="1200" cap="none" spc="0" normalizeH="0" baseline="0" noProof="0" dirty="0">
              <a:ln>
                <a:noFill/>
              </a:ln>
              <a:solidFill>
                <a:schemeClr val="tx2"/>
              </a:solidFill>
              <a:effectLst/>
              <a:uLnTx/>
              <a:uFillTx/>
              <a:latin typeface="Montserrat SemiBold" panose="00000700000000000000" pitchFamily="2" charset="0"/>
              <a:ea typeface="+mj-ea"/>
              <a:cs typeface="+mj-cs"/>
            </a:endParaRPr>
          </a:p>
        </p:txBody>
      </p:sp>
      <p:sp>
        <p:nvSpPr>
          <p:cNvPr id="2" name="Text Placeholder 1">
            <a:extLst>
              <a:ext uri="{FF2B5EF4-FFF2-40B4-BE49-F238E27FC236}">
                <a16:creationId xmlns:a16="http://schemas.microsoft.com/office/drawing/2014/main" id="{00E1889A-8359-2418-128E-56E49D521857}"/>
              </a:ext>
            </a:extLst>
          </p:cNvPr>
          <p:cNvSpPr>
            <a:spLocks noGrp="1"/>
          </p:cNvSpPr>
          <p:nvPr>
            <p:ph type="body" sz="quarter" idx="23"/>
          </p:nvPr>
        </p:nvSpPr>
        <p:spPr/>
        <p:txBody>
          <a:bodyPr/>
          <a:lstStyle/>
          <a:p>
            <a:r>
              <a:rPr lang="en-AU" b="1" noProof="0" dirty="0"/>
              <a:t>Regularly revisiting </a:t>
            </a:r>
            <a:r>
              <a:rPr lang="en-AU" noProof="0" dirty="0"/>
              <a:t>relevant content that’s already been taught</a:t>
            </a:r>
          </a:p>
        </p:txBody>
      </p:sp>
      <p:sp>
        <p:nvSpPr>
          <p:cNvPr id="4" name="Text Placeholder 3">
            <a:extLst>
              <a:ext uri="{FF2B5EF4-FFF2-40B4-BE49-F238E27FC236}">
                <a16:creationId xmlns:a16="http://schemas.microsoft.com/office/drawing/2014/main" id="{B85A5E2D-3271-094D-9937-A720E9568B9A}"/>
              </a:ext>
            </a:extLst>
          </p:cNvPr>
          <p:cNvSpPr>
            <a:spLocks noGrp="1"/>
          </p:cNvSpPr>
          <p:nvPr>
            <p:ph type="body" sz="quarter" idx="25"/>
          </p:nvPr>
        </p:nvSpPr>
        <p:spPr/>
        <p:txBody>
          <a:bodyPr/>
          <a:lstStyle/>
          <a:p>
            <a:r>
              <a:rPr lang="en-AU" noProof="0" dirty="0">
                <a:latin typeface="Montserrat" panose="00000500000000000000" pitchFamily="2" charset="0"/>
              </a:rPr>
              <a:t>Making links to prior learning </a:t>
            </a:r>
            <a:r>
              <a:rPr lang="en-AU" b="1" noProof="0" dirty="0">
                <a:latin typeface="Montserrat" panose="00000500000000000000" pitchFamily="2" charset="0"/>
              </a:rPr>
              <a:t>explicit</a:t>
            </a:r>
            <a:r>
              <a:rPr lang="en-AU" noProof="0" dirty="0">
                <a:latin typeface="Montserrat" panose="00000500000000000000" pitchFamily="2" charset="0"/>
              </a:rPr>
              <a:t> to students</a:t>
            </a:r>
            <a:endParaRPr lang="en-AU" noProof="0" dirty="0"/>
          </a:p>
        </p:txBody>
      </p:sp>
    </p:spTree>
    <p:extLst>
      <p:ext uri="{BB962C8B-B14F-4D97-AF65-F5344CB8AC3E}">
        <p14:creationId xmlns:p14="http://schemas.microsoft.com/office/powerpoint/2010/main" val="159256186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3405713C-D276-7DC5-54C8-A68147BF98FB}"/>
              </a:ext>
            </a:extLst>
          </p:cNvPr>
          <p:cNvSpPr>
            <a:spLocks noGrp="1"/>
          </p:cNvSpPr>
          <p:nvPr>
            <p:ph type="title"/>
          </p:nvPr>
        </p:nvSpPr>
        <p:spPr/>
        <p:txBody>
          <a:bodyPr/>
          <a:lstStyle/>
          <a:p>
            <a:r>
              <a:rPr lang="en-AU" noProof="0" dirty="0"/>
              <a:t>How to identify knowledge and skills to review</a:t>
            </a:r>
          </a:p>
        </p:txBody>
      </p:sp>
      <p:sp>
        <p:nvSpPr>
          <p:cNvPr id="11" name="Text Placeholder 4">
            <a:extLst>
              <a:ext uri="{FF2B5EF4-FFF2-40B4-BE49-F238E27FC236}">
                <a16:creationId xmlns:a16="http://schemas.microsoft.com/office/drawing/2014/main" id="{9487B02E-2D66-98E9-A271-A364AB0C2CE2}"/>
              </a:ext>
              <a:ext uri="{C183D7F6-B498-43B3-948B-1728B52AA6E4}">
                <adec:decorative xmlns:adec="http://schemas.microsoft.com/office/drawing/2017/decorative" val="1"/>
              </a:ext>
            </a:extLst>
          </p:cNvPr>
          <p:cNvSpPr>
            <a:spLocks noGrp="1"/>
          </p:cNvSpPr>
          <p:nvPr>
            <p:ph type="body" sz="quarter" idx="24"/>
          </p:nvPr>
        </p:nvSpPr>
        <p:spPr>
          <a:xfrm>
            <a:off x="714375" y="0"/>
            <a:ext cx="6350568" cy="473235"/>
          </a:xfrm>
          <a:solidFill>
            <a:schemeClr val="accent2"/>
          </a:solidFill>
        </p:spPr>
        <p:txBody>
          <a:bodyPr/>
          <a:lstStyle/>
          <a:p>
            <a:r>
              <a:rPr lang="en-AU" noProof="0" dirty="0">
                <a:solidFill>
                  <a:schemeClr val="bg1"/>
                </a:solidFill>
              </a:rPr>
              <a:t>Focus on knowledge and skills that will maximise progress</a:t>
            </a:r>
          </a:p>
        </p:txBody>
      </p:sp>
      <p:sp>
        <p:nvSpPr>
          <p:cNvPr id="8" name="Text Placeholder 7">
            <a:extLst>
              <a:ext uri="{FF2B5EF4-FFF2-40B4-BE49-F238E27FC236}">
                <a16:creationId xmlns:a16="http://schemas.microsoft.com/office/drawing/2014/main" id="{C39425F7-BD0C-77DB-7D98-42DC914256D0}"/>
              </a:ext>
            </a:extLst>
          </p:cNvPr>
          <p:cNvSpPr>
            <a:spLocks noGrp="1"/>
          </p:cNvSpPr>
          <p:nvPr>
            <p:ph type="body" sz="quarter" idx="25"/>
          </p:nvPr>
        </p:nvSpPr>
        <p:spPr>
          <a:xfrm>
            <a:off x="609600" y="2226795"/>
            <a:ext cx="5372100" cy="3240354"/>
          </a:xfrm>
        </p:spPr>
        <p:txBody>
          <a:bodyPr lIns="396000" tIns="360000" rIns="396000" bIns="360000">
            <a:noAutofit/>
          </a:bodyPr>
          <a:lstStyle/>
          <a:p>
            <a:pPr lvl="1">
              <a:spcAft>
                <a:spcPts val="1800"/>
              </a:spcAft>
            </a:pPr>
            <a:r>
              <a:rPr lang="en-AU" sz="1800" noProof="0" dirty="0"/>
              <a:t>To decide on priority content to revisit, consider: </a:t>
            </a:r>
          </a:p>
          <a:p>
            <a:pPr lvl="3"/>
            <a:r>
              <a:rPr lang="en-AU" noProof="0" dirty="0"/>
              <a:t>Was it previously taught?</a:t>
            </a:r>
          </a:p>
          <a:p>
            <a:pPr lvl="3"/>
            <a:r>
              <a:rPr lang="en-AU" noProof="0" dirty="0"/>
              <a:t>Is it prerequisite knowledge for</a:t>
            </a:r>
            <a:br>
              <a:rPr lang="en-AU" noProof="0" dirty="0"/>
            </a:br>
            <a:r>
              <a:rPr lang="en-AU" noProof="0" dirty="0"/>
              <a:t>what students will learn next? </a:t>
            </a:r>
          </a:p>
          <a:p>
            <a:pPr lvl="3"/>
            <a:r>
              <a:rPr lang="en-AU" noProof="0" dirty="0"/>
              <a:t>Will it be useful and meaningful for students to automatically recall?</a:t>
            </a:r>
          </a:p>
        </p:txBody>
      </p:sp>
      <p:sp>
        <p:nvSpPr>
          <p:cNvPr id="10" name="Text Placeholder 9">
            <a:extLst>
              <a:ext uri="{FF2B5EF4-FFF2-40B4-BE49-F238E27FC236}">
                <a16:creationId xmlns:a16="http://schemas.microsoft.com/office/drawing/2014/main" id="{C8CD10BC-2913-FBF7-7395-E38ACA66D3CC}"/>
              </a:ext>
            </a:extLst>
          </p:cNvPr>
          <p:cNvSpPr>
            <a:spLocks noGrp="1"/>
          </p:cNvSpPr>
          <p:nvPr>
            <p:ph type="body" sz="quarter" idx="26"/>
          </p:nvPr>
        </p:nvSpPr>
        <p:spPr>
          <a:xfrm>
            <a:off x="6210302" y="2226795"/>
            <a:ext cx="5372100" cy="3240354"/>
          </a:xfrm>
        </p:spPr>
        <p:txBody>
          <a:bodyPr lIns="396000" tIns="360000" rIns="396000" bIns="360000">
            <a:noAutofit/>
          </a:bodyPr>
          <a:lstStyle/>
          <a:p>
            <a:pPr lvl="1">
              <a:spcAft>
                <a:spcPts val="1800"/>
              </a:spcAft>
            </a:pPr>
            <a:r>
              <a:rPr lang="en-AU" sz="1800" noProof="0" dirty="0"/>
              <a:t>Content that needs to be recalled automatically might include: </a:t>
            </a:r>
          </a:p>
          <a:p>
            <a:pPr lvl="3"/>
            <a:r>
              <a:rPr lang="en-AU" noProof="0" dirty="0"/>
              <a:t>vocabulary and terminology </a:t>
            </a:r>
          </a:p>
          <a:p>
            <a:pPr lvl="3"/>
            <a:r>
              <a:rPr lang="en-AU" noProof="0" dirty="0"/>
              <a:t>facts</a:t>
            </a:r>
          </a:p>
          <a:p>
            <a:pPr lvl="3"/>
            <a:r>
              <a:rPr lang="en-AU" noProof="0" dirty="0"/>
              <a:t>concepts and ideas</a:t>
            </a:r>
          </a:p>
          <a:p>
            <a:pPr lvl="3"/>
            <a:r>
              <a:rPr lang="en-AU" noProof="0" dirty="0"/>
              <a:t>skills and procedures.</a:t>
            </a:r>
          </a:p>
        </p:txBody>
      </p:sp>
    </p:spTree>
    <p:extLst>
      <p:ext uri="{BB962C8B-B14F-4D97-AF65-F5344CB8AC3E}">
        <p14:creationId xmlns:p14="http://schemas.microsoft.com/office/powerpoint/2010/main" val="423137562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599CE2-48B0-AA54-6CB1-A87C13CD6FA6}"/>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B1E23FC3-EAAE-1E6E-DDC5-94F264295312}"/>
              </a:ext>
            </a:extLst>
          </p:cNvPr>
          <p:cNvSpPr>
            <a:spLocks noGrp="1"/>
          </p:cNvSpPr>
          <p:nvPr>
            <p:ph type="title"/>
          </p:nvPr>
        </p:nvSpPr>
        <p:spPr>
          <a:xfrm>
            <a:off x="609600" y="780287"/>
            <a:ext cx="10972800" cy="535531"/>
          </a:xfrm>
        </p:spPr>
        <p:txBody>
          <a:bodyPr/>
          <a:lstStyle/>
          <a:p>
            <a:r>
              <a:rPr lang="en-AU" noProof="0" dirty="0">
                <a:solidFill>
                  <a:srgbClr val="00305E"/>
                </a:solidFill>
              </a:rPr>
              <a:t>Example of identifying knowledge to review</a:t>
            </a:r>
            <a:endParaRPr lang="en-AU" noProof="0" dirty="0"/>
          </a:p>
        </p:txBody>
      </p:sp>
      <p:sp>
        <p:nvSpPr>
          <p:cNvPr id="11" name="Text Placeholder 2">
            <a:extLst>
              <a:ext uri="{FF2B5EF4-FFF2-40B4-BE49-F238E27FC236}">
                <a16:creationId xmlns:a16="http://schemas.microsoft.com/office/drawing/2014/main" id="{CF4AB8F7-5684-6E85-594A-202B4CA4A01A}"/>
              </a:ext>
              <a:ext uri="{C183D7F6-B498-43B3-948B-1728B52AA6E4}">
                <adec:decorative xmlns:adec="http://schemas.microsoft.com/office/drawing/2017/decorative" val="0"/>
              </a:ext>
            </a:extLst>
          </p:cNvPr>
          <p:cNvSpPr txBox="1">
            <a:spLocks/>
          </p:cNvSpPr>
          <p:nvPr/>
        </p:nvSpPr>
        <p:spPr>
          <a:xfrm>
            <a:off x="7163265" y="0"/>
            <a:ext cx="1905154" cy="473235"/>
          </a:xfrm>
          <a:prstGeom prst="round2SameRect">
            <a:avLst>
              <a:gd name="adj1" fmla="val 0"/>
              <a:gd name="adj2" fmla="val 33993"/>
            </a:avLst>
          </a:prstGeom>
          <a:solidFill>
            <a:srgbClr val="087A4D"/>
          </a:solidFill>
        </p:spPr>
        <p:txBody>
          <a:bodyPr vert="horz" lIns="144000" tIns="72000" rIns="91440" bIns="72000" rtlCol="0">
            <a:noAutofit/>
          </a:bodyPr>
          <a:lstStyle>
            <a:lvl1pPr marL="0" indent="0" algn="l" defTabSz="914400" rtl="0" eaLnBrk="1" latinLnBrk="0" hangingPunct="1">
              <a:lnSpc>
                <a:spcPct val="130000"/>
              </a:lnSpc>
              <a:spcBef>
                <a:spcPts val="600"/>
              </a:spcBef>
              <a:spcAft>
                <a:spcPts val="600"/>
              </a:spcAft>
              <a:buClr>
                <a:schemeClr val="accent1"/>
              </a:buClr>
              <a:buFont typeface="Arial" panose="020B0604020202020204" pitchFamily="34" charset="0"/>
              <a:buNone/>
              <a:defRPr sz="1600" b="0" kern="1200">
                <a:solidFill>
                  <a:schemeClr val="tx2"/>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6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Tx/>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noProof="0" dirty="0">
                <a:solidFill>
                  <a:schemeClr val="bg1"/>
                </a:solidFill>
              </a:rPr>
              <a:t>Primary school</a:t>
            </a:r>
          </a:p>
        </p:txBody>
      </p:sp>
      <p:sp>
        <p:nvSpPr>
          <p:cNvPr id="2" name="Text Placeholder 122">
            <a:extLst>
              <a:ext uri="{FF2B5EF4-FFF2-40B4-BE49-F238E27FC236}">
                <a16:creationId xmlns:a16="http://schemas.microsoft.com/office/drawing/2014/main" id="{3F2F7E8A-1724-FF52-017B-16269255B81B}"/>
              </a:ext>
              <a:ext uri="{C183D7F6-B498-43B3-948B-1728B52AA6E4}">
                <adec:decorative xmlns:adec="http://schemas.microsoft.com/office/drawing/2017/decorative" val="1"/>
              </a:ext>
            </a:extLst>
          </p:cNvPr>
          <p:cNvSpPr txBox="1">
            <a:spLocks/>
          </p:cNvSpPr>
          <p:nvPr/>
        </p:nvSpPr>
        <p:spPr>
          <a:xfrm>
            <a:off x="714374" y="1736724"/>
            <a:ext cx="10710863" cy="4442695"/>
          </a:xfrm>
          <a:prstGeom prst="rect">
            <a:avLst/>
          </a:prstGeom>
          <a:solidFill>
            <a:schemeClr val="bg1"/>
          </a:solidFill>
          <a:effectLst>
            <a:outerShdw blurRad="63500" sx="101000" sy="101000" algn="ctr" rotWithShape="0">
              <a:prstClr val="black">
                <a:alpha val="10000"/>
              </a:prstClr>
            </a:outerShdw>
          </a:effectLst>
        </p:spPr>
        <p:txBody>
          <a:bodyPr vert="horz" wrap="square" lIns="503999" tIns="252000" rIns="288000" bIns="324000" rtlCol="0" anchor="ctr">
            <a:noAutofit/>
          </a:bodyPr>
          <a:lstStyle>
            <a:lvl1pPr marL="0" indent="0" algn="l" defTabSz="914400" rtl="0" eaLnBrk="1" latinLnBrk="0" hangingPunct="1">
              <a:lnSpc>
                <a:spcPct val="130000"/>
              </a:lnSpc>
              <a:spcBef>
                <a:spcPts val="0"/>
              </a:spcBef>
              <a:spcAft>
                <a:spcPts val="600"/>
              </a:spcAft>
              <a:buClr>
                <a:schemeClr val="accent1"/>
              </a:buClr>
              <a:buFont typeface="Arial" panose="020B0604020202020204" pitchFamily="34" charset="0"/>
              <a:buNone/>
              <a:defRPr sz="16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pPr lvl="0">
              <a:lnSpc>
                <a:spcPct val="108000"/>
              </a:lnSpc>
              <a:buClrTx/>
              <a:defRPr/>
            </a:pPr>
            <a:endParaRPr lang="en-AU" noProof="0" dirty="0"/>
          </a:p>
        </p:txBody>
      </p:sp>
      <p:sp>
        <p:nvSpPr>
          <p:cNvPr id="5" name="Rectangle 4">
            <a:extLst>
              <a:ext uri="{FF2B5EF4-FFF2-40B4-BE49-F238E27FC236}">
                <a16:creationId xmlns:a16="http://schemas.microsoft.com/office/drawing/2014/main" id="{B5EA6051-F22F-3767-65A0-16291FB12081}"/>
              </a:ext>
              <a:ext uri="{C183D7F6-B498-43B3-948B-1728B52AA6E4}">
                <adec:decorative xmlns:adec="http://schemas.microsoft.com/office/drawing/2017/decorative" val="1"/>
              </a:ext>
            </a:extLst>
          </p:cNvPr>
          <p:cNvSpPr/>
          <p:nvPr/>
        </p:nvSpPr>
        <p:spPr>
          <a:xfrm>
            <a:off x="1366787" y="3705726"/>
            <a:ext cx="8253722" cy="324000"/>
          </a:xfrm>
          <a:prstGeom prst="rect">
            <a:avLst/>
          </a:prstGeom>
          <a:solidFill>
            <a:schemeClr val="accent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sp>
        <p:nvSpPr>
          <p:cNvPr id="10" name="Text Placeholder 4">
            <a:extLst>
              <a:ext uri="{FF2B5EF4-FFF2-40B4-BE49-F238E27FC236}">
                <a16:creationId xmlns:a16="http://schemas.microsoft.com/office/drawing/2014/main" id="{38ED70F3-201E-9E2A-E9B5-E95E2B242276}"/>
              </a:ext>
              <a:ext uri="{C183D7F6-B498-43B3-948B-1728B52AA6E4}">
                <adec:decorative xmlns:adec="http://schemas.microsoft.com/office/drawing/2017/decorative" val="1"/>
              </a:ext>
            </a:extLst>
          </p:cNvPr>
          <p:cNvSpPr>
            <a:spLocks noGrp="1"/>
          </p:cNvSpPr>
          <p:nvPr>
            <p:ph type="body" sz="quarter" idx="24"/>
          </p:nvPr>
        </p:nvSpPr>
        <p:spPr>
          <a:xfrm>
            <a:off x="714375" y="0"/>
            <a:ext cx="6362286" cy="473235"/>
          </a:xfrm>
          <a:solidFill>
            <a:schemeClr val="accent2"/>
          </a:solidFill>
        </p:spPr>
        <p:txBody>
          <a:bodyPr/>
          <a:lstStyle/>
          <a:p>
            <a:r>
              <a:rPr lang="en-AU" noProof="0" dirty="0">
                <a:solidFill>
                  <a:schemeClr val="bg1"/>
                </a:solidFill>
              </a:rPr>
              <a:t>Focus on knowledge and skills that will maximise progress</a:t>
            </a:r>
          </a:p>
        </p:txBody>
      </p:sp>
      <p:sp>
        <p:nvSpPr>
          <p:cNvPr id="12" name="Rectangle 11">
            <a:extLst>
              <a:ext uri="{FF2B5EF4-FFF2-40B4-BE49-F238E27FC236}">
                <a16:creationId xmlns:a16="http://schemas.microsoft.com/office/drawing/2014/main" id="{E232CF0C-5B3B-6B6F-F87F-F58BD507A2A8}"/>
              </a:ext>
              <a:ext uri="{C183D7F6-B498-43B3-948B-1728B52AA6E4}">
                <adec:decorative xmlns:adec="http://schemas.microsoft.com/office/drawing/2017/decorative" val="1"/>
              </a:ext>
            </a:extLst>
          </p:cNvPr>
          <p:cNvSpPr/>
          <p:nvPr/>
        </p:nvSpPr>
        <p:spPr>
          <a:xfrm>
            <a:off x="1366787" y="4096833"/>
            <a:ext cx="8253722" cy="324000"/>
          </a:xfrm>
          <a:prstGeom prst="rect">
            <a:avLst/>
          </a:prstGeom>
          <a:solidFill>
            <a:schemeClr val="accent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sp>
        <p:nvSpPr>
          <p:cNvPr id="13" name="Rectangle 12">
            <a:extLst>
              <a:ext uri="{FF2B5EF4-FFF2-40B4-BE49-F238E27FC236}">
                <a16:creationId xmlns:a16="http://schemas.microsoft.com/office/drawing/2014/main" id="{2396F84E-BB35-69B2-801E-4237D39DFFE9}"/>
              </a:ext>
              <a:ext uri="{C183D7F6-B498-43B3-948B-1728B52AA6E4}">
                <adec:decorative xmlns:adec="http://schemas.microsoft.com/office/drawing/2017/decorative" val="1"/>
              </a:ext>
            </a:extLst>
          </p:cNvPr>
          <p:cNvSpPr/>
          <p:nvPr/>
        </p:nvSpPr>
        <p:spPr>
          <a:xfrm>
            <a:off x="1366787" y="4487940"/>
            <a:ext cx="8253722" cy="324000"/>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sp>
        <p:nvSpPr>
          <p:cNvPr id="15" name="Rectangle 14">
            <a:extLst>
              <a:ext uri="{FF2B5EF4-FFF2-40B4-BE49-F238E27FC236}">
                <a16:creationId xmlns:a16="http://schemas.microsoft.com/office/drawing/2014/main" id="{96ECDA2A-3B07-A6CC-EC2E-7B3167576466}"/>
              </a:ext>
              <a:ext uri="{C183D7F6-B498-43B3-948B-1728B52AA6E4}">
                <adec:decorative xmlns:adec="http://schemas.microsoft.com/office/drawing/2017/decorative" val="1"/>
              </a:ext>
            </a:extLst>
          </p:cNvPr>
          <p:cNvSpPr/>
          <p:nvPr/>
        </p:nvSpPr>
        <p:spPr>
          <a:xfrm>
            <a:off x="1366787" y="4879047"/>
            <a:ext cx="8253722" cy="324000"/>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sp>
        <p:nvSpPr>
          <p:cNvPr id="16" name="Rectangle 15">
            <a:extLst>
              <a:ext uri="{FF2B5EF4-FFF2-40B4-BE49-F238E27FC236}">
                <a16:creationId xmlns:a16="http://schemas.microsoft.com/office/drawing/2014/main" id="{013E9C64-F6E8-EA1B-08A2-D4C2DBB960E2}"/>
              </a:ext>
              <a:ext uri="{C183D7F6-B498-43B3-948B-1728B52AA6E4}">
                <adec:decorative xmlns:adec="http://schemas.microsoft.com/office/drawing/2017/decorative" val="1"/>
              </a:ext>
            </a:extLst>
          </p:cNvPr>
          <p:cNvSpPr/>
          <p:nvPr/>
        </p:nvSpPr>
        <p:spPr>
          <a:xfrm>
            <a:off x="1366787" y="5270155"/>
            <a:ext cx="8253722" cy="324000"/>
          </a:xfrm>
          <a:prstGeom prst="rect">
            <a:avLst/>
          </a:prstGeom>
          <a:solidFill>
            <a:srgbClr val="E4F1D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sp>
        <p:nvSpPr>
          <p:cNvPr id="6" name="Text Placeholder 6">
            <a:extLst>
              <a:ext uri="{FF2B5EF4-FFF2-40B4-BE49-F238E27FC236}">
                <a16:creationId xmlns:a16="http://schemas.microsoft.com/office/drawing/2014/main" id="{7BB37012-2023-614D-5696-7769C92F5D0B}"/>
              </a:ext>
              <a:ext uri="{C183D7F6-B498-43B3-948B-1728B52AA6E4}">
                <adec:decorative xmlns:adec="http://schemas.microsoft.com/office/drawing/2017/decorative" val="0"/>
              </a:ext>
            </a:extLst>
          </p:cNvPr>
          <p:cNvSpPr>
            <a:spLocks noGrp="1"/>
          </p:cNvSpPr>
          <p:nvPr>
            <p:ph type="body" sz="quarter" idx="23"/>
          </p:nvPr>
        </p:nvSpPr>
        <p:spPr>
          <a:xfrm>
            <a:off x="1099396" y="2088046"/>
            <a:ext cx="9817032" cy="3559308"/>
          </a:xfrm>
          <a:ln>
            <a:noFill/>
          </a:ln>
        </p:spPr>
        <p:txBody>
          <a:bodyPr/>
          <a:lstStyle/>
          <a:p>
            <a:r>
              <a:rPr lang="en-AU" b="1" noProof="0" dirty="0"/>
              <a:t>Key science concept:</a:t>
            </a:r>
          </a:p>
          <a:p>
            <a:r>
              <a:rPr lang="en-AU" noProof="0" dirty="0"/>
              <a:t>How the physical features and behaviours of mammals enable survival in specific habitats</a:t>
            </a:r>
          </a:p>
          <a:p>
            <a:pPr marL="285750" indent="-285750">
              <a:buFont typeface="Arial" panose="020B0604020202020204" pitchFamily="34" charset="0"/>
              <a:buChar char="•"/>
            </a:pPr>
            <a:endParaRPr lang="en-AU" noProof="0" dirty="0"/>
          </a:p>
          <a:p>
            <a:r>
              <a:rPr lang="en-AU" b="1" noProof="0" dirty="0"/>
              <a:t>Potential review targets include:</a:t>
            </a:r>
          </a:p>
          <a:p>
            <a:pPr lvl="3">
              <a:lnSpc>
                <a:spcPct val="130000"/>
              </a:lnSpc>
              <a:buClr>
                <a:schemeClr val="tx1"/>
              </a:buClr>
            </a:pPr>
            <a:r>
              <a:rPr lang="en-AU" noProof="0" dirty="0"/>
              <a:t>definition of a mammal</a:t>
            </a:r>
          </a:p>
          <a:p>
            <a:pPr lvl="3">
              <a:lnSpc>
                <a:spcPct val="130000"/>
              </a:lnSpc>
              <a:buClr>
                <a:schemeClr val="tx1"/>
              </a:buClr>
            </a:pPr>
            <a:r>
              <a:rPr lang="en-AU" noProof="0" dirty="0"/>
              <a:t>definition of physical features </a:t>
            </a:r>
          </a:p>
          <a:p>
            <a:pPr lvl="3">
              <a:lnSpc>
                <a:spcPct val="130000"/>
              </a:lnSpc>
              <a:buClr>
                <a:schemeClr val="tx1"/>
              </a:buClr>
            </a:pPr>
            <a:r>
              <a:rPr lang="en-AU" noProof="0" dirty="0"/>
              <a:t>how behaviour and physical features relate to habitats/environments</a:t>
            </a:r>
          </a:p>
          <a:p>
            <a:pPr lvl="3">
              <a:lnSpc>
                <a:spcPct val="130000"/>
              </a:lnSpc>
              <a:buClr>
                <a:schemeClr val="tx1"/>
              </a:buClr>
            </a:pPr>
            <a:r>
              <a:rPr lang="en-AU" noProof="0" dirty="0"/>
              <a:t>examples of mammal behaviours and physical features that suit their habitats</a:t>
            </a:r>
          </a:p>
          <a:p>
            <a:pPr lvl="3">
              <a:lnSpc>
                <a:spcPct val="130000"/>
              </a:lnSpc>
              <a:buClr>
                <a:schemeClr val="tx1"/>
              </a:buClr>
            </a:pPr>
            <a:r>
              <a:rPr lang="en-AU" noProof="0" dirty="0"/>
              <a:t>how environmental changes can affect survival</a:t>
            </a:r>
          </a:p>
        </p:txBody>
      </p:sp>
      <p:sp>
        <p:nvSpPr>
          <p:cNvPr id="32" name="TextBox 31">
            <a:extLst>
              <a:ext uri="{FF2B5EF4-FFF2-40B4-BE49-F238E27FC236}">
                <a16:creationId xmlns:a16="http://schemas.microsoft.com/office/drawing/2014/main" id="{ED5FDD51-F695-2D20-54F4-EC0FE7D3EE87}"/>
              </a:ext>
              <a:ext uri="{C183D7F6-B498-43B3-948B-1728B52AA6E4}">
                <adec:decorative xmlns:adec="http://schemas.microsoft.com/office/drawing/2017/decorative" val="1"/>
              </a:ext>
            </a:extLst>
          </p:cNvPr>
          <p:cNvSpPr txBox="1"/>
          <p:nvPr/>
        </p:nvSpPr>
        <p:spPr>
          <a:xfrm>
            <a:off x="9660847" y="3920138"/>
            <a:ext cx="1470991" cy="276926"/>
          </a:xfrm>
          <a:prstGeom prst="rect">
            <a:avLst/>
          </a:prstGeom>
          <a:noFill/>
        </p:spPr>
        <p:txBody>
          <a:bodyPr wrap="square" tIns="36000" bIns="36000" rtlCol="0">
            <a:spAutoFit/>
          </a:bodyPr>
          <a:lstStyle/>
          <a:p>
            <a:pPr marL="0" marR="0" lvl="0" indent="0" algn="l" defTabSz="914400" rtl="0" eaLnBrk="1" fontAlgn="auto" latinLnBrk="0" hangingPunct="1">
              <a:lnSpc>
                <a:spcPct val="120000"/>
              </a:lnSpc>
              <a:spcBef>
                <a:spcPts val="600"/>
              </a:spcBef>
              <a:spcAft>
                <a:spcPts val="0"/>
              </a:spcAft>
              <a:buClrTx/>
              <a:buSzTx/>
              <a:buFontTx/>
              <a:buNone/>
              <a:tabLst/>
              <a:defRPr/>
            </a:pPr>
            <a:r>
              <a:rPr kumimoji="0" lang="en-AU" sz="1200" i="0" u="none" strike="noStrike" kern="1200" cap="none" spc="0" normalizeH="0" baseline="0" noProof="0" dirty="0">
                <a:ln>
                  <a:noFill/>
                </a:ln>
                <a:solidFill>
                  <a:schemeClr val="accent2"/>
                </a:solidFill>
                <a:effectLst/>
                <a:uLnTx/>
                <a:uFillTx/>
                <a:latin typeface="Montserrat"/>
                <a:ea typeface="+mn-ea"/>
                <a:cs typeface="+mn-cs"/>
              </a:rPr>
              <a:t>Vocabulary</a:t>
            </a:r>
          </a:p>
        </p:txBody>
      </p:sp>
      <p:sp>
        <p:nvSpPr>
          <p:cNvPr id="36" name="TextBox 35">
            <a:extLst>
              <a:ext uri="{FF2B5EF4-FFF2-40B4-BE49-F238E27FC236}">
                <a16:creationId xmlns:a16="http://schemas.microsoft.com/office/drawing/2014/main" id="{7F2B2957-CBE5-821D-3BD0-31E368BDDEC4}"/>
              </a:ext>
              <a:ext uri="{C183D7F6-B498-43B3-948B-1728B52AA6E4}">
                <adec:decorative xmlns:adec="http://schemas.microsoft.com/office/drawing/2017/decorative" val="1"/>
              </a:ext>
            </a:extLst>
          </p:cNvPr>
          <p:cNvSpPr txBox="1"/>
          <p:nvPr/>
        </p:nvSpPr>
        <p:spPr>
          <a:xfrm>
            <a:off x="9660847" y="4505168"/>
            <a:ext cx="1470991" cy="276926"/>
          </a:xfrm>
          <a:prstGeom prst="rect">
            <a:avLst/>
          </a:prstGeom>
          <a:noFill/>
        </p:spPr>
        <p:txBody>
          <a:bodyPr wrap="square" tIns="36000" bIns="36000" rtlCol="0">
            <a:spAutoFit/>
          </a:bodyPr>
          <a:lstStyle/>
          <a:p>
            <a:pPr marL="0" marR="0" lvl="0" indent="0" algn="l" defTabSz="914400" rtl="0" eaLnBrk="1" fontAlgn="auto" latinLnBrk="0" hangingPunct="1">
              <a:lnSpc>
                <a:spcPct val="120000"/>
              </a:lnSpc>
              <a:spcBef>
                <a:spcPts val="600"/>
              </a:spcBef>
              <a:spcAft>
                <a:spcPts val="0"/>
              </a:spcAft>
              <a:buClrTx/>
              <a:buSzTx/>
              <a:buFontTx/>
              <a:buNone/>
              <a:tabLst/>
              <a:defRPr/>
            </a:pPr>
            <a:r>
              <a:rPr kumimoji="0" lang="en-AU" sz="1200" i="0" u="none" strike="noStrike" kern="1200" cap="none" spc="0" normalizeH="0" baseline="0" noProof="0" dirty="0">
                <a:ln>
                  <a:noFill/>
                </a:ln>
                <a:solidFill>
                  <a:schemeClr val="accent2"/>
                </a:solidFill>
                <a:effectLst/>
                <a:uLnTx/>
                <a:uFillTx/>
                <a:latin typeface="Montserrat"/>
                <a:ea typeface="+mn-ea"/>
                <a:cs typeface="+mn-cs"/>
              </a:rPr>
              <a:t>Concept</a:t>
            </a:r>
          </a:p>
        </p:txBody>
      </p:sp>
      <p:sp>
        <p:nvSpPr>
          <p:cNvPr id="37" name="TextBox 36">
            <a:extLst>
              <a:ext uri="{FF2B5EF4-FFF2-40B4-BE49-F238E27FC236}">
                <a16:creationId xmlns:a16="http://schemas.microsoft.com/office/drawing/2014/main" id="{ED64D28A-6A5D-F14D-AA73-40F46EB5AC5B}"/>
              </a:ext>
              <a:ext uri="{C183D7F6-B498-43B3-948B-1728B52AA6E4}">
                <adec:decorative xmlns:adec="http://schemas.microsoft.com/office/drawing/2017/decorative" val="1"/>
              </a:ext>
            </a:extLst>
          </p:cNvPr>
          <p:cNvSpPr txBox="1"/>
          <p:nvPr/>
        </p:nvSpPr>
        <p:spPr>
          <a:xfrm>
            <a:off x="9660847" y="4896294"/>
            <a:ext cx="763892" cy="276926"/>
          </a:xfrm>
          <a:prstGeom prst="rect">
            <a:avLst/>
          </a:prstGeom>
          <a:noFill/>
        </p:spPr>
        <p:txBody>
          <a:bodyPr wrap="square" tIns="36000" bIns="36000" rtlCol="0">
            <a:spAutoFit/>
          </a:bodyPr>
          <a:lstStyle/>
          <a:p>
            <a:pPr marL="0" marR="0" lvl="0" indent="0" algn="l" defTabSz="914400" rtl="0" eaLnBrk="1" fontAlgn="auto" latinLnBrk="0" hangingPunct="1">
              <a:lnSpc>
                <a:spcPct val="120000"/>
              </a:lnSpc>
              <a:spcBef>
                <a:spcPts val="600"/>
              </a:spcBef>
              <a:spcAft>
                <a:spcPts val="0"/>
              </a:spcAft>
              <a:buClrTx/>
              <a:buSzTx/>
              <a:buFontTx/>
              <a:buNone/>
              <a:tabLst/>
              <a:defRPr/>
            </a:pPr>
            <a:r>
              <a:rPr kumimoji="0" lang="en-AU" sz="1200" i="0" u="none" strike="noStrike" kern="1200" cap="none" spc="0" normalizeH="0" baseline="0" noProof="0" dirty="0">
                <a:ln>
                  <a:noFill/>
                </a:ln>
                <a:solidFill>
                  <a:schemeClr val="accent2"/>
                </a:solidFill>
                <a:effectLst/>
                <a:uLnTx/>
                <a:uFillTx/>
                <a:latin typeface="Montserrat"/>
                <a:ea typeface="+mn-ea"/>
                <a:cs typeface="+mn-cs"/>
              </a:rPr>
              <a:t>Fact</a:t>
            </a:r>
          </a:p>
        </p:txBody>
      </p:sp>
      <p:sp>
        <p:nvSpPr>
          <p:cNvPr id="38" name="TextBox 37">
            <a:extLst>
              <a:ext uri="{FF2B5EF4-FFF2-40B4-BE49-F238E27FC236}">
                <a16:creationId xmlns:a16="http://schemas.microsoft.com/office/drawing/2014/main" id="{548BECB1-C5C6-CA74-1B0A-521E72D5D563}"/>
              </a:ext>
              <a:ext uri="{C183D7F6-B498-43B3-948B-1728B52AA6E4}">
                <adec:decorative xmlns:adec="http://schemas.microsoft.com/office/drawing/2017/decorative" val="1"/>
              </a:ext>
            </a:extLst>
          </p:cNvPr>
          <p:cNvSpPr txBox="1"/>
          <p:nvPr/>
        </p:nvSpPr>
        <p:spPr>
          <a:xfrm>
            <a:off x="9660847" y="5271856"/>
            <a:ext cx="1470991" cy="276926"/>
          </a:xfrm>
          <a:prstGeom prst="rect">
            <a:avLst/>
          </a:prstGeom>
          <a:noFill/>
        </p:spPr>
        <p:txBody>
          <a:bodyPr wrap="square" tIns="36000" bIns="36000" rtlCol="0">
            <a:spAutoFit/>
          </a:bodyPr>
          <a:lstStyle/>
          <a:p>
            <a:pPr marL="0" marR="0" lvl="0" indent="0" algn="l" defTabSz="914400" rtl="0" eaLnBrk="1" fontAlgn="auto" latinLnBrk="0" hangingPunct="1">
              <a:lnSpc>
                <a:spcPct val="120000"/>
              </a:lnSpc>
              <a:spcBef>
                <a:spcPts val="600"/>
              </a:spcBef>
              <a:spcAft>
                <a:spcPts val="0"/>
              </a:spcAft>
              <a:buClrTx/>
              <a:buSzTx/>
              <a:buFontTx/>
              <a:buNone/>
              <a:tabLst/>
              <a:defRPr/>
            </a:pPr>
            <a:r>
              <a:rPr kumimoji="0" lang="en-AU" sz="1200" i="0" u="none" strike="noStrike" kern="1200" cap="none" spc="0" normalizeH="0" baseline="0" noProof="0" dirty="0">
                <a:ln>
                  <a:noFill/>
                </a:ln>
                <a:solidFill>
                  <a:schemeClr val="accent2"/>
                </a:solidFill>
                <a:effectLst/>
                <a:uLnTx/>
                <a:uFillTx/>
                <a:latin typeface="Montserrat"/>
                <a:ea typeface="+mn-ea"/>
                <a:cs typeface="+mn-cs"/>
              </a:rPr>
              <a:t>Idea</a:t>
            </a:r>
          </a:p>
        </p:txBody>
      </p:sp>
    </p:spTree>
    <p:extLst>
      <p:ext uri="{BB962C8B-B14F-4D97-AF65-F5344CB8AC3E}">
        <p14:creationId xmlns:p14="http://schemas.microsoft.com/office/powerpoint/2010/main" val="40949892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fade">
                                      <p:cBhvr>
                                        <p:cTn id="7" dur="500"/>
                                        <p:tgtEl>
                                          <p:spTgt spid="3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6"/>
                                        </p:tgtEl>
                                        <p:attrNameLst>
                                          <p:attrName>style.visibility</p:attrName>
                                        </p:attrNameLst>
                                      </p:cBhvr>
                                      <p:to>
                                        <p:strVal val="visible"/>
                                      </p:to>
                                    </p:set>
                                    <p:animEffect transition="in" filter="fade">
                                      <p:cBhvr>
                                        <p:cTn id="10" dur="500"/>
                                        <p:tgtEl>
                                          <p:spTgt spid="36"/>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7"/>
                                        </p:tgtEl>
                                        <p:attrNameLst>
                                          <p:attrName>style.visibility</p:attrName>
                                        </p:attrNameLst>
                                      </p:cBhvr>
                                      <p:to>
                                        <p:strVal val="visible"/>
                                      </p:to>
                                    </p:set>
                                    <p:animEffect transition="in" filter="fade">
                                      <p:cBhvr>
                                        <p:cTn id="13" dur="500"/>
                                        <p:tgtEl>
                                          <p:spTgt spid="37"/>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38"/>
                                        </p:tgtEl>
                                        <p:attrNameLst>
                                          <p:attrName>style.visibility</p:attrName>
                                        </p:attrNameLst>
                                      </p:cBhvr>
                                      <p:to>
                                        <p:strVal val="visible"/>
                                      </p:to>
                                    </p:set>
                                    <p:animEffect transition="in" filter="fade">
                                      <p:cBhvr>
                                        <p:cTn id="16"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36" grpId="0"/>
      <p:bldP spid="37" grpId="0"/>
      <p:bldP spid="3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270DF4-8A39-0BEC-A284-C94141A79129}"/>
            </a:ext>
          </a:extLst>
        </p:cNvPr>
        <p:cNvGrpSpPr/>
        <p:nvPr/>
      </p:nvGrpSpPr>
      <p:grpSpPr>
        <a:xfrm>
          <a:off x="0" y="0"/>
          <a:ext cx="0" cy="0"/>
          <a:chOff x="0" y="0"/>
          <a:chExt cx="0" cy="0"/>
        </a:xfrm>
      </p:grpSpPr>
      <p:sp>
        <p:nvSpPr>
          <p:cNvPr id="11" name="Text Placeholder 4">
            <a:extLst>
              <a:ext uri="{FF2B5EF4-FFF2-40B4-BE49-F238E27FC236}">
                <a16:creationId xmlns:a16="http://schemas.microsoft.com/office/drawing/2014/main" id="{C6E90D70-A31F-5FFD-FC45-0AEB41EE588A}"/>
              </a:ext>
              <a:ext uri="{C183D7F6-B498-43B3-948B-1728B52AA6E4}">
                <adec:decorative xmlns:adec="http://schemas.microsoft.com/office/drawing/2017/decorative" val="1"/>
              </a:ext>
            </a:extLst>
          </p:cNvPr>
          <p:cNvSpPr>
            <a:spLocks noGrp="1"/>
          </p:cNvSpPr>
          <p:nvPr>
            <p:ph type="body" sz="quarter" idx="24"/>
          </p:nvPr>
        </p:nvSpPr>
        <p:spPr>
          <a:xfrm>
            <a:off x="714375" y="0"/>
            <a:ext cx="6362286" cy="473235"/>
          </a:xfrm>
          <a:solidFill>
            <a:schemeClr val="accent2"/>
          </a:solidFill>
        </p:spPr>
        <p:txBody>
          <a:bodyPr/>
          <a:lstStyle/>
          <a:p>
            <a:r>
              <a:rPr lang="en-AU" noProof="0" dirty="0">
                <a:solidFill>
                  <a:schemeClr val="bg1"/>
                </a:solidFill>
              </a:rPr>
              <a:t>Focus on knowledge and skills that will maximise progress</a:t>
            </a:r>
          </a:p>
        </p:txBody>
      </p:sp>
      <p:sp>
        <p:nvSpPr>
          <p:cNvPr id="4" name="Title 3">
            <a:extLst>
              <a:ext uri="{FF2B5EF4-FFF2-40B4-BE49-F238E27FC236}">
                <a16:creationId xmlns:a16="http://schemas.microsoft.com/office/drawing/2014/main" id="{98190AD3-E2FE-A2EC-08D5-C842CB9ACD81}"/>
              </a:ext>
            </a:extLst>
          </p:cNvPr>
          <p:cNvSpPr>
            <a:spLocks noGrp="1"/>
          </p:cNvSpPr>
          <p:nvPr>
            <p:ph type="title"/>
          </p:nvPr>
        </p:nvSpPr>
        <p:spPr>
          <a:xfrm>
            <a:off x="609600" y="780287"/>
            <a:ext cx="10972800" cy="535531"/>
          </a:xfrm>
        </p:spPr>
        <p:txBody>
          <a:bodyPr/>
          <a:lstStyle/>
          <a:p>
            <a:r>
              <a:rPr lang="en-AU" noProof="0" dirty="0">
                <a:solidFill>
                  <a:srgbClr val="00305E"/>
                </a:solidFill>
              </a:rPr>
              <a:t>Example of identifying knowledge to review</a:t>
            </a:r>
            <a:endParaRPr lang="en-AU" noProof="0" dirty="0"/>
          </a:p>
        </p:txBody>
      </p:sp>
      <p:sp>
        <p:nvSpPr>
          <p:cNvPr id="13" name="Text Placeholder 2">
            <a:extLst>
              <a:ext uri="{FF2B5EF4-FFF2-40B4-BE49-F238E27FC236}">
                <a16:creationId xmlns:a16="http://schemas.microsoft.com/office/drawing/2014/main" id="{7A344264-14B5-BE6B-4D78-0AE809633012}"/>
              </a:ext>
            </a:extLst>
          </p:cNvPr>
          <p:cNvSpPr txBox="1">
            <a:spLocks/>
          </p:cNvSpPr>
          <p:nvPr/>
        </p:nvSpPr>
        <p:spPr>
          <a:xfrm>
            <a:off x="7163265" y="0"/>
            <a:ext cx="2163724" cy="473235"/>
          </a:xfrm>
          <a:prstGeom prst="round2SameRect">
            <a:avLst>
              <a:gd name="adj1" fmla="val 0"/>
              <a:gd name="adj2" fmla="val 33993"/>
            </a:avLst>
          </a:prstGeom>
          <a:solidFill>
            <a:srgbClr val="ACBE37"/>
          </a:solidFill>
        </p:spPr>
        <p:txBody>
          <a:bodyPr vert="horz" lIns="144000" tIns="72000" rIns="91440" bIns="72000" rtlCol="0">
            <a:noAutofit/>
          </a:bodyPr>
          <a:lstStyle>
            <a:lvl1pPr marL="0" indent="0" algn="l" defTabSz="914400" rtl="0" eaLnBrk="1" latinLnBrk="0" hangingPunct="1">
              <a:lnSpc>
                <a:spcPct val="130000"/>
              </a:lnSpc>
              <a:spcBef>
                <a:spcPts val="600"/>
              </a:spcBef>
              <a:spcAft>
                <a:spcPts val="600"/>
              </a:spcAft>
              <a:buClr>
                <a:schemeClr val="accent1"/>
              </a:buClr>
              <a:buFont typeface="Arial" panose="020B0604020202020204" pitchFamily="34" charset="0"/>
              <a:buNone/>
              <a:defRPr sz="1600" b="0" kern="1200">
                <a:solidFill>
                  <a:schemeClr val="tx2"/>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6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Tx/>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noProof="0" dirty="0">
                <a:solidFill>
                  <a:schemeClr val="tx1"/>
                </a:solidFill>
              </a:rPr>
              <a:t>Secondary school</a:t>
            </a:r>
          </a:p>
        </p:txBody>
      </p:sp>
      <p:sp>
        <p:nvSpPr>
          <p:cNvPr id="2" name="Text Placeholder 122">
            <a:extLst>
              <a:ext uri="{FF2B5EF4-FFF2-40B4-BE49-F238E27FC236}">
                <a16:creationId xmlns:a16="http://schemas.microsoft.com/office/drawing/2014/main" id="{A87AA382-B244-EEFB-4DB9-92806BA79C24}"/>
              </a:ext>
              <a:ext uri="{C183D7F6-B498-43B3-948B-1728B52AA6E4}">
                <adec:decorative xmlns:adec="http://schemas.microsoft.com/office/drawing/2017/decorative" val="1"/>
              </a:ext>
            </a:extLst>
          </p:cNvPr>
          <p:cNvSpPr txBox="1">
            <a:spLocks/>
          </p:cNvSpPr>
          <p:nvPr/>
        </p:nvSpPr>
        <p:spPr>
          <a:xfrm>
            <a:off x="714374" y="1736724"/>
            <a:ext cx="10710863" cy="4572001"/>
          </a:xfrm>
          <a:prstGeom prst="rect">
            <a:avLst/>
          </a:prstGeom>
          <a:solidFill>
            <a:schemeClr val="bg1"/>
          </a:solidFill>
          <a:effectLst>
            <a:outerShdw blurRad="63500" sx="101000" sy="101000" algn="ctr" rotWithShape="0">
              <a:prstClr val="black">
                <a:alpha val="10000"/>
              </a:prstClr>
            </a:outerShdw>
          </a:effectLst>
        </p:spPr>
        <p:txBody>
          <a:bodyPr vert="horz" wrap="square" lIns="503999" tIns="252000" rIns="288000" bIns="324000" rtlCol="0" anchor="ctr">
            <a:noAutofit/>
          </a:bodyPr>
          <a:lstStyle>
            <a:lvl1pPr marL="0" indent="0" algn="l" defTabSz="914400" rtl="0" eaLnBrk="1" latinLnBrk="0" hangingPunct="1">
              <a:lnSpc>
                <a:spcPct val="130000"/>
              </a:lnSpc>
              <a:spcBef>
                <a:spcPts val="0"/>
              </a:spcBef>
              <a:spcAft>
                <a:spcPts val="600"/>
              </a:spcAft>
              <a:buClr>
                <a:schemeClr val="accent1"/>
              </a:buClr>
              <a:buFont typeface="Arial" panose="020B0604020202020204" pitchFamily="34" charset="0"/>
              <a:buNone/>
              <a:defRPr sz="16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pPr lvl="0">
              <a:lnSpc>
                <a:spcPct val="108000"/>
              </a:lnSpc>
              <a:buClrTx/>
              <a:defRPr/>
            </a:pPr>
            <a:endParaRPr lang="en-AU" noProof="0" dirty="0"/>
          </a:p>
        </p:txBody>
      </p:sp>
      <p:sp>
        <p:nvSpPr>
          <p:cNvPr id="18" name="Rectangle 17">
            <a:extLst>
              <a:ext uri="{FF2B5EF4-FFF2-40B4-BE49-F238E27FC236}">
                <a16:creationId xmlns:a16="http://schemas.microsoft.com/office/drawing/2014/main" id="{1965BE67-68D2-4A7A-57E8-3E6E7B47A39D}"/>
              </a:ext>
              <a:ext uri="{C183D7F6-B498-43B3-948B-1728B52AA6E4}">
                <adec:decorative xmlns:adec="http://schemas.microsoft.com/office/drawing/2017/decorative" val="1"/>
              </a:ext>
            </a:extLst>
          </p:cNvPr>
          <p:cNvSpPr/>
          <p:nvPr/>
        </p:nvSpPr>
        <p:spPr>
          <a:xfrm>
            <a:off x="1366787" y="3705726"/>
            <a:ext cx="8253722" cy="324000"/>
          </a:xfrm>
          <a:prstGeom prst="rect">
            <a:avLst/>
          </a:prstGeom>
          <a:solidFill>
            <a:schemeClr val="accent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sz="100" noProof="0" dirty="0"/>
          </a:p>
        </p:txBody>
      </p:sp>
      <p:sp>
        <p:nvSpPr>
          <p:cNvPr id="20" name="Rectangle 19">
            <a:extLst>
              <a:ext uri="{FF2B5EF4-FFF2-40B4-BE49-F238E27FC236}">
                <a16:creationId xmlns:a16="http://schemas.microsoft.com/office/drawing/2014/main" id="{4120286C-8F46-02A4-9DE3-51D729F40773}"/>
              </a:ext>
              <a:ext uri="{C183D7F6-B498-43B3-948B-1728B52AA6E4}">
                <adec:decorative xmlns:adec="http://schemas.microsoft.com/office/drawing/2017/decorative" val="1"/>
              </a:ext>
            </a:extLst>
          </p:cNvPr>
          <p:cNvSpPr/>
          <p:nvPr/>
        </p:nvSpPr>
        <p:spPr>
          <a:xfrm>
            <a:off x="1366787" y="4096833"/>
            <a:ext cx="8253722" cy="324000"/>
          </a:xfrm>
          <a:prstGeom prst="rect">
            <a:avLst/>
          </a:prstGeom>
          <a:solidFill>
            <a:schemeClr val="accent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sz="100" noProof="0" dirty="0"/>
          </a:p>
        </p:txBody>
      </p:sp>
      <p:sp>
        <p:nvSpPr>
          <p:cNvPr id="22" name="Rectangle 21">
            <a:extLst>
              <a:ext uri="{FF2B5EF4-FFF2-40B4-BE49-F238E27FC236}">
                <a16:creationId xmlns:a16="http://schemas.microsoft.com/office/drawing/2014/main" id="{AEC46D7D-00F0-7337-D22C-BD6E9489FB3E}"/>
              </a:ext>
              <a:ext uri="{C183D7F6-B498-43B3-948B-1728B52AA6E4}">
                <adec:decorative xmlns:adec="http://schemas.microsoft.com/office/drawing/2017/decorative" val="1"/>
              </a:ext>
            </a:extLst>
          </p:cNvPr>
          <p:cNvSpPr/>
          <p:nvPr/>
        </p:nvSpPr>
        <p:spPr>
          <a:xfrm>
            <a:off x="1366787" y="4487940"/>
            <a:ext cx="8253722" cy="324000"/>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sz="100" noProof="0" dirty="0"/>
          </a:p>
        </p:txBody>
      </p:sp>
      <p:sp>
        <p:nvSpPr>
          <p:cNvPr id="30" name="Rectangle 29">
            <a:extLst>
              <a:ext uri="{FF2B5EF4-FFF2-40B4-BE49-F238E27FC236}">
                <a16:creationId xmlns:a16="http://schemas.microsoft.com/office/drawing/2014/main" id="{BBD4F55F-49A4-B1BB-CFB2-B5AC5FDCA442}"/>
              </a:ext>
              <a:ext uri="{C183D7F6-B498-43B3-948B-1728B52AA6E4}">
                <adec:decorative xmlns:adec="http://schemas.microsoft.com/office/drawing/2017/decorative" val="1"/>
              </a:ext>
            </a:extLst>
          </p:cNvPr>
          <p:cNvSpPr/>
          <p:nvPr/>
        </p:nvSpPr>
        <p:spPr>
          <a:xfrm>
            <a:off x="1366787" y="4879047"/>
            <a:ext cx="8253722" cy="324000"/>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sz="100" noProof="0" dirty="0"/>
          </a:p>
        </p:txBody>
      </p:sp>
      <p:sp>
        <p:nvSpPr>
          <p:cNvPr id="36" name="Rectangle 35">
            <a:extLst>
              <a:ext uri="{FF2B5EF4-FFF2-40B4-BE49-F238E27FC236}">
                <a16:creationId xmlns:a16="http://schemas.microsoft.com/office/drawing/2014/main" id="{ECE385EE-4695-3F14-3890-56F38AC6823A}"/>
              </a:ext>
              <a:ext uri="{C183D7F6-B498-43B3-948B-1728B52AA6E4}">
                <adec:decorative xmlns:adec="http://schemas.microsoft.com/office/drawing/2017/decorative" val="1"/>
              </a:ext>
            </a:extLst>
          </p:cNvPr>
          <p:cNvSpPr/>
          <p:nvPr/>
        </p:nvSpPr>
        <p:spPr>
          <a:xfrm>
            <a:off x="1366787" y="5270155"/>
            <a:ext cx="8253722" cy="701924"/>
          </a:xfrm>
          <a:prstGeom prst="rect">
            <a:avLst/>
          </a:prstGeom>
          <a:solidFill>
            <a:srgbClr val="E4F1D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sz="100" noProof="0" dirty="0"/>
          </a:p>
        </p:txBody>
      </p:sp>
      <p:sp>
        <p:nvSpPr>
          <p:cNvPr id="6" name="Text Placeholder 6">
            <a:extLst>
              <a:ext uri="{FF2B5EF4-FFF2-40B4-BE49-F238E27FC236}">
                <a16:creationId xmlns:a16="http://schemas.microsoft.com/office/drawing/2014/main" id="{A76E3BDC-0116-4359-F19B-36E3E12603AC}"/>
              </a:ext>
            </a:extLst>
          </p:cNvPr>
          <p:cNvSpPr>
            <a:spLocks noGrp="1"/>
          </p:cNvSpPr>
          <p:nvPr>
            <p:ph type="body" sz="quarter" idx="23"/>
          </p:nvPr>
        </p:nvSpPr>
        <p:spPr>
          <a:xfrm>
            <a:off x="1097454" y="2092619"/>
            <a:ext cx="10972800" cy="3879395"/>
          </a:xfrm>
          <a:ln>
            <a:noFill/>
          </a:ln>
        </p:spPr>
        <p:txBody>
          <a:bodyPr/>
          <a:lstStyle/>
          <a:p>
            <a:r>
              <a:rPr lang="en-AU" b="1" noProof="0" dirty="0"/>
              <a:t>Key mathematics concept</a:t>
            </a:r>
            <a:r>
              <a:rPr lang="en-AU" noProof="0" dirty="0"/>
              <a:t>:</a:t>
            </a:r>
          </a:p>
          <a:p>
            <a:r>
              <a:rPr lang="en-AU" noProof="0" dirty="0"/>
              <a:t>Calculating the surface area of cylinders and prisms</a:t>
            </a:r>
          </a:p>
          <a:p>
            <a:pPr marL="285750" indent="-285750">
              <a:buFont typeface="Arial" panose="020B0604020202020204" pitchFamily="34" charset="0"/>
              <a:buChar char="•"/>
            </a:pPr>
            <a:endParaRPr lang="en-AU" noProof="0" dirty="0"/>
          </a:p>
          <a:p>
            <a:r>
              <a:rPr lang="en-AU" b="1" noProof="0" dirty="0"/>
              <a:t>Potential review targets include:</a:t>
            </a:r>
          </a:p>
          <a:p>
            <a:pPr lvl="3">
              <a:lnSpc>
                <a:spcPct val="130000"/>
              </a:lnSpc>
              <a:buClr>
                <a:schemeClr val="tx1"/>
              </a:buClr>
            </a:pPr>
            <a:r>
              <a:rPr lang="en-AU" noProof="0" dirty="0"/>
              <a:t>definitions of prisms and cylinders </a:t>
            </a:r>
          </a:p>
          <a:p>
            <a:pPr lvl="3">
              <a:lnSpc>
                <a:spcPct val="130000"/>
              </a:lnSpc>
              <a:buClr>
                <a:schemeClr val="tx1"/>
              </a:buClr>
            </a:pPr>
            <a:r>
              <a:rPr lang="en-AU" noProof="0" dirty="0"/>
              <a:t>definition of surface area</a:t>
            </a:r>
          </a:p>
          <a:p>
            <a:pPr lvl="3">
              <a:lnSpc>
                <a:spcPct val="130000"/>
              </a:lnSpc>
              <a:buClr>
                <a:schemeClr val="tx1"/>
              </a:buClr>
            </a:pPr>
            <a:r>
              <a:rPr lang="en-AU" noProof="0" dirty="0"/>
              <a:t>how the dimensions and properties of 3D shapes determine their surface area</a:t>
            </a:r>
          </a:p>
          <a:p>
            <a:pPr lvl="3">
              <a:lnSpc>
                <a:spcPct val="130000"/>
              </a:lnSpc>
              <a:buClr>
                <a:schemeClr val="tx1"/>
              </a:buClr>
            </a:pPr>
            <a:r>
              <a:rPr lang="en-AU" noProof="0" dirty="0"/>
              <a:t>formulas for calculating area of each surface (e.g., area of a circle = πr</a:t>
            </a:r>
            <a:r>
              <a:rPr lang="en-AU" baseline="30000" noProof="0" dirty="0"/>
              <a:t>2 </a:t>
            </a:r>
            <a:r>
              <a:rPr lang="en-AU" noProof="0" dirty="0"/>
              <a:t>)</a:t>
            </a:r>
          </a:p>
          <a:p>
            <a:pPr lvl="3">
              <a:lnSpc>
                <a:spcPct val="130000"/>
              </a:lnSpc>
              <a:buClr>
                <a:schemeClr val="tx1"/>
              </a:buClr>
            </a:pPr>
            <a:r>
              <a:rPr lang="en-AU" noProof="0" dirty="0"/>
              <a:t>how an understanding of surface area helps with making decisions</a:t>
            </a:r>
            <a:br>
              <a:rPr lang="en-AU" noProof="0" dirty="0"/>
            </a:br>
            <a:r>
              <a:rPr lang="en-AU" noProof="0" dirty="0"/>
              <a:t>(e.g., when manufacturing food packaging)</a:t>
            </a:r>
          </a:p>
        </p:txBody>
      </p:sp>
      <p:sp>
        <p:nvSpPr>
          <p:cNvPr id="24" name="TextBox 23">
            <a:extLst>
              <a:ext uri="{FF2B5EF4-FFF2-40B4-BE49-F238E27FC236}">
                <a16:creationId xmlns:a16="http://schemas.microsoft.com/office/drawing/2014/main" id="{9FCAD4CE-41D4-6445-B63E-EC387A4B11BE}"/>
              </a:ext>
              <a:ext uri="{C183D7F6-B498-43B3-948B-1728B52AA6E4}">
                <adec:decorative xmlns:adec="http://schemas.microsoft.com/office/drawing/2017/decorative" val="1"/>
              </a:ext>
            </a:extLst>
          </p:cNvPr>
          <p:cNvSpPr txBox="1"/>
          <p:nvPr/>
        </p:nvSpPr>
        <p:spPr>
          <a:xfrm>
            <a:off x="9662055" y="3907917"/>
            <a:ext cx="1470991" cy="365118"/>
          </a:xfrm>
          <a:prstGeom prst="rect">
            <a:avLst/>
          </a:prstGeom>
          <a:noFill/>
        </p:spPr>
        <p:txBody>
          <a:bodyPr wrap="square" rtlCol="0">
            <a:noAutofit/>
          </a:bodyPr>
          <a:lstStyle/>
          <a:p>
            <a:pPr marL="0" marR="0" lvl="0" indent="0" algn="l" defTabSz="914400" rtl="0" eaLnBrk="1" fontAlgn="auto" latinLnBrk="0" hangingPunct="1">
              <a:lnSpc>
                <a:spcPct val="120000"/>
              </a:lnSpc>
              <a:spcBef>
                <a:spcPts val="600"/>
              </a:spcBef>
              <a:spcAft>
                <a:spcPts val="0"/>
              </a:spcAft>
              <a:buClrTx/>
              <a:buSzTx/>
              <a:buFontTx/>
              <a:buNone/>
              <a:tabLst/>
              <a:defRPr/>
            </a:pPr>
            <a:r>
              <a:rPr kumimoji="0" lang="en-AU" sz="1200" i="0" u="none" strike="noStrike" kern="1200" cap="none" spc="0" normalizeH="0" baseline="0" noProof="0" dirty="0">
                <a:ln>
                  <a:noFill/>
                </a:ln>
                <a:solidFill>
                  <a:schemeClr val="accent2"/>
                </a:solidFill>
                <a:effectLst/>
                <a:uLnTx/>
                <a:uFillTx/>
                <a:latin typeface="Montserrat"/>
                <a:ea typeface="+mn-ea"/>
                <a:cs typeface="+mn-cs"/>
              </a:rPr>
              <a:t>Vocabulary</a:t>
            </a:r>
          </a:p>
        </p:txBody>
      </p:sp>
      <p:sp>
        <p:nvSpPr>
          <p:cNvPr id="25" name="TextBox 24">
            <a:extLst>
              <a:ext uri="{FF2B5EF4-FFF2-40B4-BE49-F238E27FC236}">
                <a16:creationId xmlns:a16="http://schemas.microsoft.com/office/drawing/2014/main" id="{A1B08C6F-A97C-D74A-8016-522E11BAA877}"/>
              </a:ext>
              <a:ext uri="{C183D7F6-B498-43B3-948B-1728B52AA6E4}">
                <adec:decorative xmlns:adec="http://schemas.microsoft.com/office/drawing/2017/decorative" val="1"/>
              </a:ext>
            </a:extLst>
          </p:cNvPr>
          <p:cNvSpPr txBox="1"/>
          <p:nvPr/>
        </p:nvSpPr>
        <p:spPr>
          <a:xfrm>
            <a:off x="9662055" y="4501861"/>
            <a:ext cx="1470991" cy="365118"/>
          </a:xfrm>
          <a:prstGeom prst="rect">
            <a:avLst/>
          </a:prstGeom>
          <a:noFill/>
        </p:spPr>
        <p:txBody>
          <a:bodyPr wrap="square" rtlCol="0">
            <a:noAutofit/>
          </a:bodyPr>
          <a:lstStyle/>
          <a:p>
            <a:pPr marL="0" marR="0" lvl="0" indent="0" algn="l" defTabSz="914400" rtl="0" eaLnBrk="1" fontAlgn="auto" latinLnBrk="0" hangingPunct="1">
              <a:lnSpc>
                <a:spcPct val="120000"/>
              </a:lnSpc>
              <a:spcBef>
                <a:spcPts val="600"/>
              </a:spcBef>
              <a:spcAft>
                <a:spcPts val="0"/>
              </a:spcAft>
              <a:buClrTx/>
              <a:buSzTx/>
              <a:buFontTx/>
              <a:buNone/>
              <a:tabLst/>
              <a:defRPr/>
            </a:pPr>
            <a:r>
              <a:rPr kumimoji="0" lang="en-AU" sz="1200" i="0" u="none" strike="noStrike" kern="1200" cap="none" spc="0" normalizeH="0" baseline="0" noProof="0" dirty="0">
                <a:ln>
                  <a:noFill/>
                </a:ln>
                <a:solidFill>
                  <a:schemeClr val="accent2"/>
                </a:solidFill>
                <a:effectLst/>
                <a:uLnTx/>
                <a:uFillTx/>
                <a:latin typeface="Montserrat"/>
                <a:ea typeface="+mn-ea"/>
                <a:cs typeface="+mn-cs"/>
              </a:rPr>
              <a:t>Concept</a:t>
            </a:r>
          </a:p>
        </p:txBody>
      </p:sp>
      <p:sp>
        <p:nvSpPr>
          <p:cNvPr id="26" name="TextBox 25">
            <a:extLst>
              <a:ext uri="{FF2B5EF4-FFF2-40B4-BE49-F238E27FC236}">
                <a16:creationId xmlns:a16="http://schemas.microsoft.com/office/drawing/2014/main" id="{BE23B12C-0609-591C-63AB-85A4EEA569E5}"/>
              </a:ext>
              <a:ext uri="{C183D7F6-B498-43B3-948B-1728B52AA6E4}">
                <adec:decorative xmlns:adec="http://schemas.microsoft.com/office/drawing/2017/decorative" val="1"/>
              </a:ext>
            </a:extLst>
          </p:cNvPr>
          <p:cNvSpPr txBox="1"/>
          <p:nvPr/>
        </p:nvSpPr>
        <p:spPr>
          <a:xfrm>
            <a:off x="9662055" y="4879831"/>
            <a:ext cx="763892" cy="365118"/>
          </a:xfrm>
          <a:prstGeom prst="rect">
            <a:avLst/>
          </a:prstGeom>
          <a:noFill/>
        </p:spPr>
        <p:txBody>
          <a:bodyPr wrap="square" rtlCol="0">
            <a:noAutofit/>
          </a:bodyPr>
          <a:lstStyle/>
          <a:p>
            <a:pPr marL="0" marR="0" lvl="0" indent="0" algn="l" defTabSz="914400" rtl="0" eaLnBrk="1" fontAlgn="auto" latinLnBrk="0" hangingPunct="1">
              <a:lnSpc>
                <a:spcPct val="120000"/>
              </a:lnSpc>
              <a:spcBef>
                <a:spcPts val="600"/>
              </a:spcBef>
              <a:spcAft>
                <a:spcPts val="0"/>
              </a:spcAft>
              <a:buClrTx/>
              <a:buSzTx/>
              <a:buFontTx/>
              <a:buNone/>
              <a:tabLst/>
              <a:defRPr/>
            </a:pPr>
            <a:r>
              <a:rPr kumimoji="0" lang="en-AU" sz="1200" i="0" u="none" strike="noStrike" kern="1200" cap="none" spc="0" normalizeH="0" baseline="0" noProof="0" dirty="0">
                <a:ln>
                  <a:noFill/>
                </a:ln>
                <a:solidFill>
                  <a:schemeClr val="accent2"/>
                </a:solidFill>
                <a:effectLst/>
                <a:uLnTx/>
                <a:uFillTx/>
                <a:latin typeface="Montserrat"/>
                <a:ea typeface="+mn-ea"/>
                <a:cs typeface="+mn-cs"/>
              </a:rPr>
              <a:t>Fact</a:t>
            </a:r>
          </a:p>
        </p:txBody>
      </p:sp>
      <p:sp>
        <p:nvSpPr>
          <p:cNvPr id="27" name="TextBox 26">
            <a:extLst>
              <a:ext uri="{FF2B5EF4-FFF2-40B4-BE49-F238E27FC236}">
                <a16:creationId xmlns:a16="http://schemas.microsoft.com/office/drawing/2014/main" id="{85904482-959F-6E52-A18C-D15C25DB430B}"/>
              </a:ext>
              <a:ext uri="{C183D7F6-B498-43B3-948B-1728B52AA6E4}">
                <adec:decorative xmlns:adec="http://schemas.microsoft.com/office/drawing/2017/decorative" val="1"/>
              </a:ext>
            </a:extLst>
          </p:cNvPr>
          <p:cNvSpPr txBox="1"/>
          <p:nvPr/>
        </p:nvSpPr>
        <p:spPr>
          <a:xfrm>
            <a:off x="9662055" y="5451596"/>
            <a:ext cx="1470991" cy="365118"/>
          </a:xfrm>
          <a:prstGeom prst="rect">
            <a:avLst/>
          </a:prstGeom>
          <a:noFill/>
        </p:spPr>
        <p:txBody>
          <a:bodyPr wrap="square" rtlCol="0">
            <a:noAutofit/>
          </a:bodyPr>
          <a:lstStyle/>
          <a:p>
            <a:pPr marL="0" marR="0" lvl="0" indent="0" algn="l" defTabSz="914400" rtl="0" eaLnBrk="1" fontAlgn="auto" latinLnBrk="0" hangingPunct="1">
              <a:lnSpc>
                <a:spcPct val="120000"/>
              </a:lnSpc>
              <a:spcBef>
                <a:spcPts val="600"/>
              </a:spcBef>
              <a:spcAft>
                <a:spcPts val="0"/>
              </a:spcAft>
              <a:buClrTx/>
              <a:buSzTx/>
              <a:buFontTx/>
              <a:buNone/>
              <a:tabLst/>
              <a:defRPr/>
            </a:pPr>
            <a:r>
              <a:rPr kumimoji="0" lang="en-AU" sz="1200" i="0" u="none" strike="noStrike" kern="1200" cap="none" spc="0" normalizeH="0" baseline="0" noProof="0" dirty="0">
                <a:ln>
                  <a:noFill/>
                </a:ln>
                <a:solidFill>
                  <a:schemeClr val="accent2"/>
                </a:solidFill>
                <a:effectLst/>
                <a:uLnTx/>
                <a:uFillTx/>
                <a:latin typeface="Montserrat"/>
                <a:ea typeface="+mn-ea"/>
                <a:cs typeface="+mn-cs"/>
              </a:rPr>
              <a:t>Idea</a:t>
            </a:r>
          </a:p>
        </p:txBody>
      </p:sp>
    </p:spTree>
    <p:extLst>
      <p:ext uri="{BB962C8B-B14F-4D97-AF65-F5344CB8AC3E}">
        <p14:creationId xmlns:p14="http://schemas.microsoft.com/office/powerpoint/2010/main" val="308612734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6572FE-5238-D4D2-97B9-7C618BF4773A}"/>
            </a:ext>
          </a:extLst>
        </p:cNvPr>
        <p:cNvGrpSpPr/>
        <p:nvPr/>
      </p:nvGrpSpPr>
      <p:grpSpPr>
        <a:xfrm>
          <a:off x="0" y="0"/>
          <a:ext cx="0" cy="0"/>
          <a:chOff x="0" y="0"/>
          <a:chExt cx="0" cy="0"/>
        </a:xfrm>
      </p:grpSpPr>
      <p:sp>
        <p:nvSpPr>
          <p:cNvPr id="5" name="Text Placeholder 4">
            <a:extLst>
              <a:ext uri="{FF2B5EF4-FFF2-40B4-BE49-F238E27FC236}">
                <a16:creationId xmlns:a16="http://schemas.microsoft.com/office/drawing/2014/main" id="{04BE7655-4B00-F81A-D453-D06E81B06991}"/>
              </a:ext>
              <a:ext uri="{C183D7F6-B498-43B3-948B-1728B52AA6E4}">
                <adec:decorative xmlns:adec="http://schemas.microsoft.com/office/drawing/2017/decorative" val="1"/>
              </a:ext>
            </a:extLst>
          </p:cNvPr>
          <p:cNvSpPr>
            <a:spLocks noGrp="1"/>
          </p:cNvSpPr>
          <p:nvPr>
            <p:ph type="body" sz="quarter" idx="24"/>
          </p:nvPr>
        </p:nvSpPr>
        <p:spPr>
          <a:xfrm>
            <a:off x="714375" y="0"/>
            <a:ext cx="6362286" cy="473235"/>
          </a:xfrm>
          <a:solidFill>
            <a:schemeClr val="accent2"/>
          </a:solidFill>
        </p:spPr>
        <p:txBody>
          <a:bodyPr/>
          <a:lstStyle/>
          <a:p>
            <a:r>
              <a:rPr lang="en-AU" noProof="0" dirty="0">
                <a:solidFill>
                  <a:schemeClr val="bg1"/>
                </a:solidFill>
              </a:rPr>
              <a:t>Focus on knowledge and skills that will maximise progress</a:t>
            </a:r>
          </a:p>
        </p:txBody>
      </p:sp>
      <p:sp>
        <p:nvSpPr>
          <p:cNvPr id="16" name="Title 46">
            <a:extLst>
              <a:ext uri="{FF2B5EF4-FFF2-40B4-BE49-F238E27FC236}">
                <a16:creationId xmlns:a16="http://schemas.microsoft.com/office/drawing/2014/main" id="{B5C0176F-4E57-7B64-214B-D2D81774634E}"/>
              </a:ext>
            </a:extLst>
          </p:cNvPr>
          <p:cNvSpPr>
            <a:spLocks noGrp="1"/>
          </p:cNvSpPr>
          <p:nvPr>
            <p:ph type="title"/>
          </p:nvPr>
        </p:nvSpPr>
        <p:spPr/>
        <p:txBody>
          <a:bodyPr/>
          <a:lstStyle/>
          <a:p>
            <a:r>
              <a:rPr lang="en-AU" noProof="0" dirty="0"/>
              <a:t>Discuss</a:t>
            </a:r>
          </a:p>
        </p:txBody>
      </p:sp>
      <p:sp>
        <p:nvSpPr>
          <p:cNvPr id="3" name="Text Placeholder 2">
            <a:extLst>
              <a:ext uri="{FF2B5EF4-FFF2-40B4-BE49-F238E27FC236}">
                <a16:creationId xmlns:a16="http://schemas.microsoft.com/office/drawing/2014/main" id="{255B3CB7-0F2B-827F-502C-8ED34CC85FA9}"/>
              </a:ext>
            </a:extLst>
          </p:cNvPr>
          <p:cNvSpPr>
            <a:spLocks noGrp="1"/>
          </p:cNvSpPr>
          <p:nvPr>
            <p:ph type="body" sz="quarter" idx="23"/>
          </p:nvPr>
        </p:nvSpPr>
        <p:spPr>
          <a:xfrm>
            <a:off x="3149601" y="1922885"/>
            <a:ext cx="8112124" cy="2095327"/>
          </a:xfrm>
          <a:prstGeom prst="roundRect">
            <a:avLst>
              <a:gd name="adj" fmla="val 15306"/>
            </a:avLst>
          </a:prstGeom>
        </p:spPr>
        <p:txBody>
          <a:bodyPr bIns="252000" anchor="ctr" anchorCtr="0">
            <a:noAutofit/>
          </a:bodyPr>
          <a:lstStyle/>
          <a:p>
            <a:r>
              <a:rPr lang="en-AU" noProof="0" dirty="0"/>
              <a:t>How do you provide opportunities for students to review information they learnt:</a:t>
            </a:r>
          </a:p>
          <a:p>
            <a:pPr marL="285750" indent="-285750">
              <a:buClrTx/>
              <a:buFont typeface="Arial" panose="020B0604020202020204" pitchFamily="34" charset="0"/>
              <a:buChar char="•"/>
            </a:pPr>
            <a:r>
              <a:rPr lang="en-AU" b="1" noProof="0" dirty="0"/>
              <a:t>recently</a:t>
            </a:r>
            <a:r>
              <a:rPr lang="en-AU" noProof="0" dirty="0"/>
              <a:t> (e.g., in the last lesson or last week)?</a:t>
            </a:r>
          </a:p>
          <a:p>
            <a:pPr marL="285750" indent="-285750">
              <a:buClrTx/>
              <a:buFont typeface="Arial" panose="020B0604020202020204" pitchFamily="34" charset="0"/>
              <a:buChar char="•"/>
            </a:pPr>
            <a:r>
              <a:rPr lang="en-AU" b="1" noProof="0" dirty="0"/>
              <a:t>longer ago </a:t>
            </a:r>
            <a:r>
              <a:rPr lang="en-AU" noProof="0" dirty="0"/>
              <a:t>(e.g., last term)?</a:t>
            </a:r>
          </a:p>
        </p:txBody>
      </p:sp>
      <p:sp>
        <p:nvSpPr>
          <p:cNvPr id="2" name="Text Placeholder 2">
            <a:extLst>
              <a:ext uri="{FF2B5EF4-FFF2-40B4-BE49-F238E27FC236}">
                <a16:creationId xmlns:a16="http://schemas.microsoft.com/office/drawing/2014/main" id="{6B1AB339-F4B6-0FCE-6525-1728EF1A73C6}"/>
              </a:ext>
            </a:extLst>
          </p:cNvPr>
          <p:cNvSpPr txBox="1">
            <a:spLocks/>
          </p:cNvSpPr>
          <p:nvPr/>
        </p:nvSpPr>
        <p:spPr>
          <a:xfrm>
            <a:off x="3149601" y="4101847"/>
            <a:ext cx="8112124" cy="1366015"/>
          </a:xfrm>
          <a:prstGeom prst="roundRect">
            <a:avLst>
              <a:gd name="adj" fmla="val 22165"/>
            </a:avLst>
          </a:prstGeom>
          <a:solidFill>
            <a:schemeClr val="accent5"/>
          </a:solidFill>
        </p:spPr>
        <p:txBody>
          <a:bodyPr vert="horz" lIns="252000" tIns="216000" rIns="252000" bIns="252000" rtlCol="0" anchor="ctr" anchorCtr="0">
            <a:noAutofit/>
          </a:bodyPr>
          <a:lstStyle>
            <a:lvl1pPr marL="0" indent="0" algn="l" defTabSz="914400" rtl="0" eaLnBrk="1" latinLnBrk="0" hangingPunct="1">
              <a:lnSpc>
                <a:spcPct val="130000"/>
              </a:lnSpc>
              <a:spcBef>
                <a:spcPts val="0"/>
              </a:spcBef>
              <a:spcAft>
                <a:spcPts val="600"/>
              </a:spcAft>
              <a:buClr>
                <a:schemeClr val="accent1"/>
              </a:buClr>
              <a:buFont typeface="Arial" panose="020B0604020202020204" pitchFamily="34" charset="0"/>
              <a:buNone/>
              <a:defRPr sz="16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Tx/>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pPr>
              <a:spcBef>
                <a:spcPts val="1200"/>
              </a:spcBef>
            </a:pPr>
            <a:r>
              <a:rPr lang="en-AU" noProof="0" dirty="0">
                <a:solidFill>
                  <a:srgbClr val="000000"/>
                </a:solidFill>
              </a:rPr>
              <a:t>How do you decide </a:t>
            </a:r>
            <a:r>
              <a:rPr lang="en-AU" b="1" noProof="0" dirty="0">
                <a:solidFill>
                  <a:srgbClr val="000000"/>
                </a:solidFill>
              </a:rPr>
              <a:t>what</a:t>
            </a:r>
            <a:r>
              <a:rPr lang="en-AU" noProof="0" dirty="0">
                <a:solidFill>
                  <a:srgbClr val="000000"/>
                </a:solidFill>
              </a:rPr>
              <a:t> </a:t>
            </a:r>
            <a:r>
              <a:rPr lang="en-AU" b="1" noProof="0" dirty="0">
                <a:solidFill>
                  <a:srgbClr val="000000"/>
                </a:solidFill>
              </a:rPr>
              <a:t>to review</a:t>
            </a:r>
            <a:r>
              <a:rPr lang="en-AU" noProof="0" dirty="0">
                <a:solidFill>
                  <a:srgbClr val="000000"/>
                </a:solidFill>
              </a:rPr>
              <a:t> and </a:t>
            </a:r>
            <a:r>
              <a:rPr lang="en-AU" b="1" noProof="0" dirty="0">
                <a:solidFill>
                  <a:srgbClr val="000000"/>
                </a:solidFill>
              </a:rPr>
              <a:t>when</a:t>
            </a:r>
            <a:r>
              <a:rPr lang="en-AU" noProof="0" dirty="0">
                <a:solidFill>
                  <a:srgbClr val="000000"/>
                </a:solidFill>
              </a:rPr>
              <a:t> </a:t>
            </a:r>
            <a:r>
              <a:rPr lang="en-AU" b="1" noProof="0" dirty="0">
                <a:solidFill>
                  <a:srgbClr val="000000"/>
                </a:solidFill>
              </a:rPr>
              <a:t>to review </a:t>
            </a:r>
            <a:r>
              <a:rPr lang="en-AU" noProof="0" dirty="0">
                <a:solidFill>
                  <a:srgbClr val="000000"/>
                </a:solidFill>
              </a:rPr>
              <a:t>within a sequence of lessons?</a:t>
            </a:r>
          </a:p>
        </p:txBody>
      </p:sp>
    </p:spTree>
    <p:extLst>
      <p:ext uri="{BB962C8B-B14F-4D97-AF65-F5344CB8AC3E}">
        <p14:creationId xmlns:p14="http://schemas.microsoft.com/office/powerpoint/2010/main" val="166568456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bg>
      <p:bgPr>
        <a:solidFill>
          <a:schemeClr val="accent3"/>
        </a:solidFill>
        <a:effectLst/>
      </p:bgPr>
    </p:bg>
    <p:spTree>
      <p:nvGrpSpPr>
        <p:cNvPr id="1" name="">
          <a:extLst>
            <a:ext uri="{FF2B5EF4-FFF2-40B4-BE49-F238E27FC236}">
              <a16:creationId xmlns:a16="http://schemas.microsoft.com/office/drawing/2014/main" id="{D8F110C3-F0C5-0C6D-66E1-AD5C5A53A777}"/>
            </a:ext>
          </a:extLst>
        </p:cNvPr>
        <p:cNvGrpSpPr/>
        <p:nvPr/>
      </p:nvGrpSpPr>
      <p:grpSpPr>
        <a:xfrm>
          <a:off x="0" y="0"/>
          <a:ext cx="0" cy="0"/>
          <a:chOff x="0" y="0"/>
          <a:chExt cx="0" cy="0"/>
        </a:xfrm>
      </p:grpSpPr>
      <p:sp>
        <p:nvSpPr>
          <p:cNvPr id="8" name="Text Placeholder 7">
            <a:extLst>
              <a:ext uri="{FF2B5EF4-FFF2-40B4-BE49-F238E27FC236}">
                <a16:creationId xmlns:a16="http://schemas.microsoft.com/office/drawing/2014/main" id="{A24E206E-574C-878F-1475-114EA7D111EE}"/>
              </a:ext>
              <a:ext uri="{C183D7F6-B498-43B3-948B-1728B52AA6E4}">
                <adec:decorative xmlns:adec="http://schemas.microsoft.com/office/drawing/2017/decorative" val="0"/>
              </a:ext>
            </a:extLst>
          </p:cNvPr>
          <p:cNvSpPr>
            <a:spLocks noGrp="1"/>
          </p:cNvSpPr>
          <p:nvPr>
            <p:ph type="body" sz="quarter" idx="15"/>
          </p:nvPr>
        </p:nvSpPr>
        <p:spPr/>
        <p:txBody>
          <a:bodyPr/>
          <a:lstStyle/>
          <a:p>
            <a:r>
              <a:rPr lang="en-AU" noProof="0" dirty="0"/>
              <a:t>2</a:t>
            </a:r>
          </a:p>
        </p:txBody>
      </p:sp>
      <p:sp>
        <p:nvSpPr>
          <p:cNvPr id="5" name="Title 4">
            <a:extLst>
              <a:ext uri="{FF2B5EF4-FFF2-40B4-BE49-F238E27FC236}">
                <a16:creationId xmlns:a16="http://schemas.microsoft.com/office/drawing/2014/main" id="{0929922B-F96E-258E-9C14-71F2CAFD611E}"/>
              </a:ext>
            </a:extLst>
          </p:cNvPr>
          <p:cNvSpPr>
            <a:spLocks noGrp="1"/>
          </p:cNvSpPr>
          <p:nvPr>
            <p:ph type="title"/>
          </p:nvPr>
        </p:nvSpPr>
        <p:spPr>
          <a:xfrm>
            <a:off x="609600" y="2520187"/>
            <a:ext cx="6298096" cy="1261884"/>
          </a:xfrm>
        </p:spPr>
        <p:txBody>
          <a:bodyPr wrap="square">
            <a:spAutoFit/>
          </a:bodyPr>
          <a:lstStyle/>
          <a:p>
            <a:r>
              <a:rPr lang="en-AU" sz="3800" noProof="0" dirty="0">
                <a:latin typeface="Montserrat SemiBold"/>
              </a:rPr>
              <a:t>Structure reviews to optimise active retrieval</a:t>
            </a:r>
          </a:p>
        </p:txBody>
      </p:sp>
      <p:sp>
        <p:nvSpPr>
          <p:cNvPr id="6" name="TextBox 5">
            <a:extLst>
              <a:ext uri="{FF2B5EF4-FFF2-40B4-BE49-F238E27FC236}">
                <a16:creationId xmlns:a16="http://schemas.microsoft.com/office/drawing/2014/main" id="{086E29E8-6771-935B-1BDD-8824CB857978}"/>
              </a:ext>
            </a:extLst>
          </p:cNvPr>
          <p:cNvSpPr txBox="1"/>
          <p:nvPr/>
        </p:nvSpPr>
        <p:spPr>
          <a:xfrm>
            <a:off x="609600" y="4271848"/>
            <a:ext cx="5761383" cy="861774"/>
          </a:xfrm>
          <a:prstGeom prst="rect">
            <a:avLst/>
          </a:prstGeom>
          <a:noFill/>
        </p:spPr>
        <p:txBody>
          <a:bodyPr wrap="square" rtlCol="0">
            <a:spAutoFit/>
          </a:bodyPr>
          <a:lstStyle/>
          <a:p>
            <a:pPr marL="285750" marR="0" lvl="0" indent="-285750" algn="l" defTabSz="914400" rtl="0" eaLnBrk="1" fontAlgn="auto" latinLnBrk="0" hangingPunct="1">
              <a:spcBef>
                <a:spcPts val="600"/>
              </a:spcBef>
              <a:spcAft>
                <a:spcPts val="600"/>
              </a:spcAft>
              <a:buClrTx/>
              <a:buSzTx/>
              <a:buFont typeface="Arial" panose="020B0604020202020204" pitchFamily="34" charset="0"/>
              <a:buChar char="•"/>
              <a:tabLst/>
              <a:defRPr/>
            </a:pPr>
            <a:r>
              <a:rPr kumimoji="0" lang="en-AU" sz="2000" i="0" u="none" strike="noStrike" kern="1200" cap="none" spc="0" normalizeH="0" baseline="0" noProof="0" dirty="0">
                <a:ln>
                  <a:noFill/>
                </a:ln>
                <a:solidFill>
                  <a:schemeClr val="bg1"/>
                </a:solidFill>
                <a:effectLst/>
                <a:uLnTx/>
                <a:uFillTx/>
                <a:latin typeface="Montserrat"/>
                <a:ea typeface="+mn-ea"/>
                <a:cs typeface="+mn-cs"/>
                <a:hlinkClick r:id="rId3" action="ppaction://hlinksldjump">
                  <a:extLst>
                    <a:ext uri="{A12FA001-AC4F-418D-AE19-62706E023703}">
                      <ahyp:hlinkClr xmlns:ahyp="http://schemas.microsoft.com/office/drawing/2018/hyperlinkcolor" val="tx"/>
                    </a:ext>
                  </a:extLst>
                </a:hlinkClick>
              </a:rPr>
              <a:t>Include regular, short, well-paced reviews</a:t>
            </a:r>
            <a:endParaRPr kumimoji="0" lang="en-AU" sz="2000" i="0" u="none" strike="noStrike" kern="1200" cap="none" spc="0" normalizeH="0" baseline="0" noProof="0" dirty="0">
              <a:ln>
                <a:noFill/>
              </a:ln>
              <a:solidFill>
                <a:schemeClr val="bg1"/>
              </a:solidFill>
              <a:effectLst/>
              <a:uLnTx/>
              <a:uFillTx/>
              <a:latin typeface="Montserrat"/>
              <a:ea typeface="+mn-ea"/>
              <a:cs typeface="+mn-cs"/>
            </a:endParaRPr>
          </a:p>
          <a:p>
            <a:pPr marL="285750" marR="0" lvl="0" indent="-285750" algn="l" defTabSz="914400" rtl="0" eaLnBrk="1" fontAlgn="auto" latinLnBrk="0" hangingPunct="1">
              <a:spcBef>
                <a:spcPts val="600"/>
              </a:spcBef>
              <a:spcAft>
                <a:spcPts val="600"/>
              </a:spcAft>
              <a:buClrTx/>
              <a:buSzTx/>
              <a:buFont typeface="Arial" panose="020B0604020202020204" pitchFamily="34" charset="0"/>
              <a:buChar char="•"/>
              <a:tabLst/>
              <a:defRPr/>
            </a:pPr>
            <a:r>
              <a:rPr kumimoji="0" lang="en-AU" sz="2000" i="0" u="none" strike="noStrike" kern="1200" cap="none" spc="0" normalizeH="0" baseline="0" noProof="0" dirty="0">
                <a:ln>
                  <a:noFill/>
                </a:ln>
                <a:solidFill>
                  <a:schemeClr val="bg1"/>
                </a:solidFill>
                <a:effectLst/>
                <a:uLnTx/>
                <a:uFillTx/>
                <a:latin typeface="Montserrat"/>
                <a:ea typeface="+mn-ea"/>
                <a:cs typeface="+mn-cs"/>
                <a:hlinkClick r:id="rId4" action="ppaction://hlinksldjump">
                  <a:extLst>
                    <a:ext uri="{A12FA001-AC4F-418D-AE19-62706E023703}">
                      <ahyp:hlinkClr xmlns:ahyp="http://schemas.microsoft.com/office/drawing/2018/hyperlinkcolor" val="tx"/>
                    </a:ext>
                  </a:extLst>
                </a:hlinkClick>
              </a:rPr>
              <a:t>Design review for high participation</a:t>
            </a:r>
            <a:endParaRPr kumimoji="0" lang="en-AU" sz="2000" i="0" u="none" strike="noStrike" kern="1200" cap="none" spc="0" normalizeH="0" baseline="0" noProof="0" dirty="0">
              <a:ln>
                <a:noFill/>
              </a:ln>
              <a:solidFill>
                <a:schemeClr val="bg1"/>
              </a:solidFill>
              <a:effectLst/>
              <a:uLnTx/>
              <a:uFillTx/>
              <a:latin typeface="Montserrat"/>
              <a:ea typeface="+mn-ea"/>
              <a:cs typeface="+mn-cs"/>
            </a:endParaRPr>
          </a:p>
        </p:txBody>
      </p:sp>
      <p:pic>
        <p:nvPicPr>
          <p:cNvPr id="3" name="Picture Placeholder 2">
            <a:extLst>
              <a:ext uri="{FF2B5EF4-FFF2-40B4-BE49-F238E27FC236}">
                <a16:creationId xmlns:a16="http://schemas.microsoft.com/office/drawing/2014/main" id="{D6632D52-FA6C-0542-4F42-001CBD7DE0CE}"/>
              </a:ext>
              <a:ext uri="{C183D7F6-B498-43B3-948B-1728B52AA6E4}">
                <adec:decorative xmlns:adec="http://schemas.microsoft.com/office/drawing/2017/decorative" val="1"/>
              </a:ext>
            </a:extLst>
          </p:cNvPr>
          <p:cNvPicPr>
            <a:picLocks noGrp="1" noChangeAspect="1"/>
          </p:cNvPicPr>
          <p:nvPr>
            <p:ph type="pic" sz="quarter" idx="14"/>
          </p:nvPr>
        </p:nvPicPr>
        <p:blipFill>
          <a:blip r:embed="rId5"/>
          <a:srcRect l="25728" t="11967" r="34196" b="3500"/>
          <a:stretch>
            <a:fillRect/>
          </a:stretch>
        </p:blipFill>
        <p:spPr>
          <a:xfrm>
            <a:off x="7315200" y="0"/>
            <a:ext cx="4876800" cy="6858000"/>
          </a:xfrm>
          <a:prstGeom prst="rect">
            <a:avLst/>
          </a:prstGeom>
        </p:spPr>
      </p:pic>
      <p:sp>
        <p:nvSpPr>
          <p:cNvPr id="10" name="Text Placeholder 8">
            <a:extLst>
              <a:ext uri="{FF2B5EF4-FFF2-40B4-BE49-F238E27FC236}">
                <a16:creationId xmlns:a16="http://schemas.microsoft.com/office/drawing/2014/main" id="{A0928CF0-D383-CB81-BFA1-9630DE5AE930}"/>
              </a:ext>
              <a:ext uri="{C183D7F6-B498-43B3-948B-1728B52AA6E4}">
                <adec:decorative xmlns:adec="http://schemas.microsoft.com/office/drawing/2017/decorative" val="1"/>
              </a:ext>
            </a:extLst>
          </p:cNvPr>
          <p:cNvSpPr txBox="1">
            <a:spLocks/>
          </p:cNvSpPr>
          <p:nvPr/>
        </p:nvSpPr>
        <p:spPr>
          <a:xfrm>
            <a:off x="7552267" y="6182713"/>
            <a:ext cx="4254500" cy="228460"/>
          </a:xfrm>
          <a:prstGeom prst="rect">
            <a:avLst/>
          </a:prstGeom>
        </p:spPr>
        <p:txBody>
          <a:bodyPr vert="horz" wrap="square" lIns="91440" tIns="45720" rIns="91440" bIns="45720" rtlCol="0">
            <a:spAutoFit/>
          </a:bodyPr>
          <a:lstStyle>
            <a:lvl1pPr marL="0" indent="0" algn="r" defTabSz="914400" rtl="0" eaLnBrk="1" latinLnBrk="0" hangingPunct="1">
              <a:lnSpc>
                <a:spcPct val="120000"/>
              </a:lnSpc>
              <a:spcBef>
                <a:spcPts val="0"/>
              </a:spcBef>
              <a:spcAft>
                <a:spcPts val="1200"/>
              </a:spcAft>
              <a:buClr>
                <a:schemeClr val="accent1"/>
              </a:buClr>
              <a:buFont typeface="Arial" panose="020B0604020202020204" pitchFamily="34" charset="0"/>
              <a:buNone/>
              <a:defRPr sz="800" b="0" kern="1200">
                <a:solidFill>
                  <a:schemeClr val="bg1"/>
                </a:solidFill>
                <a:latin typeface="+mn-lt"/>
                <a:ea typeface="+mn-ea"/>
                <a:cs typeface="+mn-cs"/>
              </a:defRPr>
            </a:lvl1pPr>
            <a:lvl2pPr marL="0" indent="0" algn="l" defTabSz="914400" rtl="0" eaLnBrk="1" latinLnBrk="0" hangingPunct="1">
              <a:lnSpc>
                <a:spcPct val="120000"/>
              </a:lnSpc>
              <a:spcBef>
                <a:spcPts val="1200"/>
              </a:spcBef>
              <a:spcAft>
                <a:spcPts val="0"/>
              </a:spcAft>
              <a:buClr>
                <a:schemeClr val="accent1"/>
              </a:buClr>
              <a:buFont typeface="Arial" panose="020B0604020202020204" pitchFamily="34" charset="0"/>
              <a:buNone/>
              <a:defRPr sz="2000" b="1" kern="1200">
                <a:solidFill>
                  <a:schemeClr val="bg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bg1"/>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bg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bg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noProof="0" dirty="0">
                <a:solidFill>
                  <a:schemeClr val="tx1"/>
                </a:solidFill>
              </a:rPr>
              <a:t>Image: iStock.com/</a:t>
            </a:r>
            <a:r>
              <a:rPr lang="en-AU" noProof="0" dirty="0" err="1">
                <a:solidFill>
                  <a:schemeClr val="tx1"/>
                </a:solidFill>
              </a:rPr>
              <a:t>monkeybusinessimages</a:t>
            </a:r>
            <a:endParaRPr lang="en-AU" noProof="0" dirty="0">
              <a:solidFill>
                <a:schemeClr val="tx1"/>
              </a:solidFill>
            </a:endParaRPr>
          </a:p>
        </p:txBody>
      </p:sp>
    </p:spTree>
    <p:extLst>
      <p:ext uri="{BB962C8B-B14F-4D97-AF65-F5344CB8AC3E}">
        <p14:creationId xmlns:p14="http://schemas.microsoft.com/office/powerpoint/2010/main" val="217213799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85B6BE2D-443F-F00E-FB62-658643E91FE8}"/>
            </a:ext>
          </a:extLst>
        </p:cNvPr>
        <p:cNvGrpSpPr/>
        <p:nvPr/>
      </p:nvGrpSpPr>
      <p:grpSpPr>
        <a:xfrm>
          <a:off x="0" y="0"/>
          <a:ext cx="0" cy="0"/>
          <a:chOff x="0" y="0"/>
          <a:chExt cx="0" cy="0"/>
        </a:xfrm>
      </p:grpSpPr>
      <p:sp>
        <p:nvSpPr>
          <p:cNvPr id="6" name="Text Placeholder 11">
            <a:extLst>
              <a:ext uri="{FF2B5EF4-FFF2-40B4-BE49-F238E27FC236}">
                <a16:creationId xmlns:a16="http://schemas.microsoft.com/office/drawing/2014/main" id="{A08AA206-5267-AF89-A772-D635A1AC764C}"/>
              </a:ext>
              <a:ext uri="{C183D7F6-B498-43B3-948B-1728B52AA6E4}">
                <adec:decorative xmlns:adec="http://schemas.microsoft.com/office/drawing/2017/decorative" val="1"/>
              </a:ext>
            </a:extLst>
          </p:cNvPr>
          <p:cNvSpPr>
            <a:spLocks noGrp="1"/>
          </p:cNvSpPr>
          <p:nvPr>
            <p:ph type="body" sz="quarter" idx="24"/>
          </p:nvPr>
        </p:nvSpPr>
        <p:spPr>
          <a:xfrm>
            <a:off x="714375" y="0"/>
            <a:ext cx="4603060" cy="473235"/>
          </a:xfrm>
          <a:solidFill>
            <a:schemeClr val="accent3"/>
          </a:solidFill>
        </p:spPr>
        <p:txBody>
          <a:bodyPr/>
          <a:lstStyle/>
          <a:p>
            <a:r>
              <a:rPr lang="en-AU" noProof="0" dirty="0">
                <a:solidFill>
                  <a:schemeClr val="bg1"/>
                </a:solidFill>
              </a:rPr>
              <a:t>Include regular, short, well-paced reviews</a:t>
            </a:r>
          </a:p>
          <a:p>
            <a:endParaRPr lang="en-AU" noProof="0" dirty="0">
              <a:solidFill>
                <a:schemeClr val="bg1"/>
              </a:solidFill>
            </a:endParaRPr>
          </a:p>
        </p:txBody>
      </p:sp>
      <p:sp>
        <p:nvSpPr>
          <p:cNvPr id="7" name="Title 1">
            <a:extLst>
              <a:ext uri="{FF2B5EF4-FFF2-40B4-BE49-F238E27FC236}">
                <a16:creationId xmlns:a16="http://schemas.microsoft.com/office/drawing/2014/main" id="{104AA4B7-74E8-D4C4-F5AB-A5AB4DF413C7}"/>
              </a:ext>
            </a:extLst>
          </p:cNvPr>
          <p:cNvSpPr txBox="1">
            <a:spLocks noGrp="1"/>
          </p:cNvSpPr>
          <p:nvPr>
            <p:ph type="title" idx="4294967295"/>
          </p:nvPr>
        </p:nvSpPr>
        <p:spPr>
          <a:xfrm>
            <a:off x="749301" y="1963453"/>
            <a:ext cx="3117022" cy="2519095"/>
          </a:xfrm>
          <a:prstGeom prst="rect">
            <a:avLst/>
          </a:prstGeom>
          <a:noFill/>
          <a:ln>
            <a:noFill/>
            <a:prstDash/>
          </a:ln>
          <a:effectLst/>
        </p:spPr>
        <p:txBody>
          <a:bodyPr rot="0" spcFirstLastPara="1" vertOverflow="overflow" horzOverflow="overflow" vert="horz" wrap="square" lIns="0" tIns="0" rIns="0" bIns="0" numCol="1" spcCol="0" rtlCol="0" fromWordArt="0" anchor="t" anchorCtr="0" forceAA="0" compatLnSpc="1">
            <a:prstTxWarp prst="textNoShape">
              <a:avLst/>
            </a:prstTxWarp>
            <a:noAutofit/>
          </a:bodyPr>
          <a:lstStyle>
            <a:lvl1pPr lvl="0" algn="l" defTabSz="914400" rtl="0" eaLnBrk="1" latinLnBrk="0" hangingPunct="1">
              <a:lnSpc>
                <a:spcPct val="90000"/>
              </a:lnSpc>
              <a:spcBef>
                <a:spcPts val="0"/>
              </a:spcBef>
              <a:spcAft>
                <a:spcPts val="0"/>
              </a:spcAft>
              <a:buClr>
                <a:schemeClr val="dk2"/>
              </a:buClr>
              <a:buSzPts val="3200"/>
              <a:buFont typeface="Montserrat SemiBold"/>
              <a:buNone/>
              <a:defRPr sz="3200" b="0" kern="1200">
                <a:solidFill>
                  <a:schemeClr val="tx2"/>
                </a:solidFill>
                <a:latin typeface="Montserrat SemiBold" panose="00000700000000000000" pitchFamily="2" charset="0"/>
                <a:ea typeface="+mj-ea"/>
                <a:cs typeface="+mj-cs"/>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pPr marL="0" marR="0" lvl="0" indent="0" algn="l" defTabSz="914400" rtl="0" eaLnBrk="1" fontAlgn="auto" latinLnBrk="0" hangingPunct="1">
              <a:lnSpc>
                <a:spcPct val="100000"/>
              </a:lnSpc>
              <a:spcBef>
                <a:spcPts val="0"/>
              </a:spcBef>
              <a:spcAft>
                <a:spcPts val="0"/>
              </a:spcAft>
              <a:buClr>
                <a:schemeClr val="dk2"/>
              </a:buClr>
              <a:buSzPts val="3200"/>
              <a:buFont typeface="Montserrat SemiBold"/>
              <a:buNone/>
              <a:tabLst/>
              <a:defRPr/>
            </a:pPr>
            <a:r>
              <a:rPr kumimoji="0" lang="en-AU" sz="3200" b="0" i="0" u="none" strike="noStrike" kern="1200" cap="none" spc="0" normalizeH="0" baseline="0" noProof="0" dirty="0">
                <a:ln>
                  <a:noFill/>
                </a:ln>
                <a:solidFill>
                  <a:schemeClr val="tx2"/>
                </a:solidFill>
                <a:effectLst/>
                <a:uLnTx/>
                <a:uFillTx/>
                <a:latin typeface="Montserrat SemiBold" panose="00000700000000000000" pitchFamily="2" charset="0"/>
                <a:ea typeface="+mj-ea"/>
                <a:cs typeface="+mj-cs"/>
              </a:rPr>
              <a:t>Including regular, short, well-paced reviews </a:t>
            </a:r>
            <a:r>
              <a:rPr kumimoji="0" lang="en-AU" sz="3200" b="0" i="0" u="none" strike="noStrike" kern="1200" cap="none" spc="0" normalizeH="0" baseline="0" noProof="0" dirty="0">
                <a:ln>
                  <a:noFill/>
                </a:ln>
                <a:solidFill>
                  <a:schemeClr val="tx2"/>
                </a:solidFill>
                <a:effectLst/>
                <a:uLnTx/>
                <a:uFillTx/>
                <a:latin typeface="Montserrat SemiBold"/>
                <a:ea typeface="+mj-ea"/>
                <a:cs typeface="+mj-cs"/>
              </a:rPr>
              <a:t>involves …</a:t>
            </a:r>
            <a:endParaRPr kumimoji="0" lang="en-AU" sz="3200" b="0" i="0" u="none" strike="noStrike" kern="1200" cap="none" spc="0" normalizeH="0" baseline="0" noProof="0" dirty="0">
              <a:ln>
                <a:noFill/>
              </a:ln>
              <a:solidFill>
                <a:schemeClr val="tx2"/>
              </a:solidFill>
              <a:effectLst/>
              <a:uLnTx/>
              <a:uFillTx/>
              <a:latin typeface="Montserrat SemiBold" panose="00000700000000000000" pitchFamily="2" charset="0"/>
              <a:ea typeface="+mj-ea"/>
              <a:cs typeface="+mj-cs"/>
            </a:endParaRPr>
          </a:p>
        </p:txBody>
      </p:sp>
      <p:sp>
        <p:nvSpPr>
          <p:cNvPr id="3" name="Text Placeholder 2">
            <a:extLst>
              <a:ext uri="{FF2B5EF4-FFF2-40B4-BE49-F238E27FC236}">
                <a16:creationId xmlns:a16="http://schemas.microsoft.com/office/drawing/2014/main" id="{513B3CFD-E886-4840-DC13-E337FF9CA5B8}"/>
              </a:ext>
            </a:extLst>
          </p:cNvPr>
          <p:cNvSpPr>
            <a:spLocks noGrp="1"/>
          </p:cNvSpPr>
          <p:nvPr>
            <p:ph type="body" sz="quarter" idx="23"/>
          </p:nvPr>
        </p:nvSpPr>
        <p:spPr>
          <a:xfrm>
            <a:off x="4992785" y="1963454"/>
            <a:ext cx="6269454" cy="2519094"/>
          </a:xfrm>
          <a:prstGeom prst="roundRect">
            <a:avLst>
              <a:gd name="adj" fmla="val 13939"/>
            </a:avLst>
          </a:prstGeom>
        </p:spPr>
        <p:txBody>
          <a:bodyPr/>
          <a:lstStyle/>
          <a:p>
            <a:r>
              <a:rPr lang="en-AU" noProof="0" dirty="0"/>
              <a:t>Providing students with review opportunities:</a:t>
            </a:r>
          </a:p>
          <a:p>
            <a:pPr lvl="3">
              <a:buClr>
                <a:schemeClr val="tx1"/>
              </a:buClr>
            </a:pPr>
            <a:r>
              <a:rPr lang="en-AU" b="1" noProof="0" dirty="0"/>
              <a:t>immediately after learning something new </a:t>
            </a:r>
            <a:br>
              <a:rPr lang="en-AU" b="1" noProof="0" dirty="0"/>
            </a:br>
            <a:r>
              <a:rPr lang="en-AU" noProof="0" dirty="0"/>
              <a:t>(e.g., during the next lesson) </a:t>
            </a:r>
          </a:p>
          <a:p>
            <a:pPr lvl="3">
              <a:buClr>
                <a:schemeClr val="tx1"/>
              </a:buClr>
            </a:pPr>
            <a:r>
              <a:rPr lang="en-AU" b="1" noProof="0" dirty="0"/>
              <a:t>at longer intervals </a:t>
            </a:r>
            <a:r>
              <a:rPr lang="en-AU" noProof="0" dirty="0"/>
              <a:t>(e.g., the following week, </a:t>
            </a:r>
            <a:br>
              <a:rPr lang="en-AU" noProof="0" dirty="0"/>
            </a:br>
            <a:r>
              <a:rPr lang="en-AU" noProof="0" dirty="0"/>
              <a:t>month or term)</a:t>
            </a:r>
          </a:p>
        </p:txBody>
      </p:sp>
      <p:sp>
        <p:nvSpPr>
          <p:cNvPr id="5" name="Text Placeholder 4">
            <a:extLst>
              <a:ext uri="{FF2B5EF4-FFF2-40B4-BE49-F238E27FC236}">
                <a16:creationId xmlns:a16="http://schemas.microsoft.com/office/drawing/2014/main" id="{C94D5EC2-EA68-64BB-5AE3-106908A1B023}"/>
              </a:ext>
            </a:extLst>
          </p:cNvPr>
          <p:cNvSpPr>
            <a:spLocks noGrp="1"/>
          </p:cNvSpPr>
          <p:nvPr>
            <p:ph type="body" sz="quarter" idx="25"/>
          </p:nvPr>
        </p:nvSpPr>
        <p:spPr>
          <a:xfrm>
            <a:off x="4992785" y="4656542"/>
            <a:ext cx="6269454" cy="1652183"/>
          </a:xfrm>
        </p:spPr>
        <p:txBody>
          <a:bodyPr/>
          <a:lstStyle/>
          <a:p>
            <a:r>
              <a:rPr lang="en-AU" noProof="0" dirty="0"/>
              <a:t>Spacing </a:t>
            </a:r>
            <a:r>
              <a:rPr lang="en-AU" noProof="0" dirty="0">
                <a:latin typeface="Montserrat" panose="00000500000000000000" pitchFamily="2" charset="0"/>
              </a:rPr>
              <a:t>content </a:t>
            </a:r>
            <a:r>
              <a:rPr lang="en-AU" b="1" noProof="0" dirty="0">
                <a:latin typeface="Montserrat" panose="00000500000000000000" pitchFamily="2" charset="0"/>
              </a:rPr>
              <a:t>throughout a single lesson and across lessons</a:t>
            </a:r>
            <a:endParaRPr lang="en-AU" noProof="0" dirty="0">
              <a:latin typeface="Montserrat" panose="00000500000000000000" pitchFamily="2" charset="0"/>
            </a:endParaRPr>
          </a:p>
        </p:txBody>
      </p:sp>
    </p:spTree>
    <p:extLst>
      <p:ext uri="{BB962C8B-B14F-4D97-AF65-F5344CB8AC3E}">
        <p14:creationId xmlns:p14="http://schemas.microsoft.com/office/powerpoint/2010/main" val="411126531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F215E1-E3A2-9C87-6B3A-07E152C506A0}"/>
            </a:ext>
          </a:extLst>
        </p:cNvPr>
        <p:cNvGrpSpPr/>
        <p:nvPr/>
      </p:nvGrpSpPr>
      <p:grpSpPr>
        <a:xfrm>
          <a:off x="0" y="0"/>
          <a:ext cx="0" cy="0"/>
          <a:chOff x="0" y="0"/>
          <a:chExt cx="0" cy="0"/>
        </a:xfrm>
      </p:grpSpPr>
      <p:sp>
        <p:nvSpPr>
          <p:cNvPr id="12" name="Text Placeholder 11">
            <a:extLst>
              <a:ext uri="{FF2B5EF4-FFF2-40B4-BE49-F238E27FC236}">
                <a16:creationId xmlns:a16="http://schemas.microsoft.com/office/drawing/2014/main" id="{F0BFC22C-22B8-AEF0-88ED-25B110B50968}"/>
              </a:ext>
              <a:ext uri="{C183D7F6-B498-43B3-948B-1728B52AA6E4}">
                <adec:decorative xmlns:adec="http://schemas.microsoft.com/office/drawing/2017/decorative" val="1"/>
              </a:ext>
            </a:extLst>
          </p:cNvPr>
          <p:cNvSpPr>
            <a:spLocks noGrp="1"/>
          </p:cNvSpPr>
          <p:nvPr>
            <p:ph type="body" sz="quarter" idx="24"/>
          </p:nvPr>
        </p:nvSpPr>
        <p:spPr>
          <a:xfrm>
            <a:off x="714375" y="0"/>
            <a:ext cx="4603060" cy="473235"/>
          </a:xfrm>
          <a:solidFill>
            <a:schemeClr val="accent3"/>
          </a:solidFill>
        </p:spPr>
        <p:txBody>
          <a:bodyPr/>
          <a:lstStyle/>
          <a:p>
            <a:r>
              <a:rPr lang="en-AU" noProof="0" dirty="0">
                <a:solidFill>
                  <a:schemeClr val="bg1"/>
                </a:solidFill>
              </a:rPr>
              <a:t>Include regular, short, well-paced reviews</a:t>
            </a:r>
          </a:p>
          <a:p>
            <a:endParaRPr lang="en-AU" noProof="0" dirty="0">
              <a:solidFill>
                <a:schemeClr val="bg1"/>
              </a:solidFill>
            </a:endParaRPr>
          </a:p>
        </p:txBody>
      </p:sp>
      <p:sp>
        <p:nvSpPr>
          <p:cNvPr id="31" name="Title 9">
            <a:extLst>
              <a:ext uri="{FF2B5EF4-FFF2-40B4-BE49-F238E27FC236}">
                <a16:creationId xmlns:a16="http://schemas.microsoft.com/office/drawing/2014/main" id="{BA645F9C-D61C-31C8-5B54-80A742E57976}"/>
              </a:ext>
            </a:extLst>
          </p:cNvPr>
          <p:cNvSpPr>
            <a:spLocks noGrp="1"/>
          </p:cNvSpPr>
          <p:nvPr>
            <p:ph type="title"/>
          </p:nvPr>
        </p:nvSpPr>
        <p:spPr/>
        <p:txBody>
          <a:bodyPr/>
          <a:lstStyle/>
          <a:p>
            <a:r>
              <a:rPr lang="en-AU" noProof="0" dirty="0"/>
              <a:t>How to deliver regular, well-paced reviews</a:t>
            </a:r>
          </a:p>
        </p:txBody>
      </p:sp>
      <p:sp>
        <p:nvSpPr>
          <p:cNvPr id="2" name="Text Placeholder 122">
            <a:extLst>
              <a:ext uri="{FF2B5EF4-FFF2-40B4-BE49-F238E27FC236}">
                <a16:creationId xmlns:a16="http://schemas.microsoft.com/office/drawing/2014/main" id="{A86B69FE-0162-922A-84E7-48F9068BD158}"/>
              </a:ext>
            </a:extLst>
          </p:cNvPr>
          <p:cNvSpPr txBox="1">
            <a:spLocks/>
          </p:cNvSpPr>
          <p:nvPr/>
        </p:nvSpPr>
        <p:spPr>
          <a:xfrm>
            <a:off x="1390299" y="2112109"/>
            <a:ext cx="9411402" cy="3540125"/>
          </a:xfrm>
          <a:prstGeom prst="rect">
            <a:avLst/>
          </a:prstGeom>
          <a:solidFill>
            <a:schemeClr val="bg1"/>
          </a:solidFill>
          <a:effectLst>
            <a:outerShdw blurRad="63500" sx="101000" sy="101000" algn="ctr" rotWithShape="0">
              <a:prstClr val="black">
                <a:alpha val="10000"/>
              </a:prstClr>
            </a:outerShdw>
          </a:effectLst>
        </p:spPr>
        <p:txBody>
          <a:bodyPr vert="horz" wrap="square" lIns="503999" tIns="252000" rIns="288000" bIns="324000" rtlCol="0" anchor="ctr">
            <a:noAutofit/>
          </a:bodyPr>
          <a:lstStyle>
            <a:lvl1pPr marL="0" indent="0" algn="l" defTabSz="914400" rtl="0" eaLnBrk="1" latinLnBrk="0" hangingPunct="1">
              <a:lnSpc>
                <a:spcPct val="130000"/>
              </a:lnSpc>
              <a:spcBef>
                <a:spcPts val="0"/>
              </a:spcBef>
              <a:spcAft>
                <a:spcPts val="600"/>
              </a:spcAft>
              <a:buClr>
                <a:schemeClr val="accent1"/>
              </a:buClr>
              <a:buFont typeface="Arial" panose="020B0604020202020204" pitchFamily="34" charset="0"/>
              <a:buNone/>
              <a:defRPr sz="16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pPr lvl="1">
              <a:lnSpc>
                <a:spcPct val="108000"/>
              </a:lnSpc>
              <a:spcAft>
                <a:spcPts val="1200"/>
              </a:spcAft>
              <a:buClrTx/>
              <a:defRPr/>
            </a:pPr>
            <a:r>
              <a:rPr lang="en-AU" sz="1800" b="1" noProof="0" dirty="0"/>
              <a:t>Opportunities for review should: </a:t>
            </a:r>
          </a:p>
          <a:p>
            <a:pPr lvl="3">
              <a:buClr>
                <a:schemeClr val="tx1"/>
              </a:buClr>
              <a:defRPr/>
            </a:pPr>
            <a:r>
              <a:rPr lang="en-AU" noProof="0" dirty="0"/>
              <a:t>be provided </a:t>
            </a:r>
            <a:r>
              <a:rPr lang="en-AU" b="1" noProof="0" dirty="0"/>
              <a:t>regularly</a:t>
            </a:r>
          </a:p>
          <a:p>
            <a:pPr lvl="3">
              <a:buClr>
                <a:schemeClr val="tx1"/>
              </a:buClr>
              <a:defRPr/>
            </a:pPr>
            <a:r>
              <a:rPr lang="en-AU" noProof="0" dirty="0"/>
              <a:t>be appropriately </a:t>
            </a:r>
            <a:r>
              <a:rPr lang="en-AU" b="1" noProof="0" dirty="0"/>
              <a:t>spaced</a:t>
            </a:r>
            <a:endParaRPr lang="en-AU" noProof="0" dirty="0"/>
          </a:p>
          <a:p>
            <a:pPr lvl="3">
              <a:buClr>
                <a:schemeClr val="tx1"/>
              </a:buClr>
              <a:defRPr/>
            </a:pPr>
            <a:r>
              <a:rPr lang="en-AU" noProof="0" dirty="0"/>
              <a:t>have a </a:t>
            </a:r>
            <a:r>
              <a:rPr lang="en-AU" b="1" noProof="0" dirty="0"/>
              <a:t>brisk pace </a:t>
            </a:r>
            <a:endParaRPr lang="en-AU" noProof="0" dirty="0"/>
          </a:p>
          <a:p>
            <a:pPr lvl="3">
              <a:buClr>
                <a:schemeClr val="tx1"/>
              </a:buClr>
              <a:defRPr/>
            </a:pPr>
            <a:r>
              <a:rPr lang="en-AU" noProof="0" dirty="0"/>
              <a:t>take up a </a:t>
            </a:r>
            <a:r>
              <a:rPr lang="en-AU" b="1" noProof="0" dirty="0"/>
              <a:t>small proportion </a:t>
            </a:r>
            <a:r>
              <a:rPr lang="en-AU" noProof="0" dirty="0"/>
              <a:t>of the lesson </a:t>
            </a:r>
          </a:p>
          <a:p>
            <a:pPr lvl="3">
              <a:buClr>
                <a:schemeClr val="tx1"/>
              </a:buClr>
              <a:defRPr/>
            </a:pPr>
            <a:r>
              <a:rPr lang="en-AU" noProof="0" dirty="0"/>
              <a:t>cover a </a:t>
            </a:r>
            <a:r>
              <a:rPr lang="en-AU" b="1" noProof="0" dirty="0"/>
              <a:t>range of topics </a:t>
            </a:r>
            <a:r>
              <a:rPr lang="en-AU" noProof="0" dirty="0"/>
              <a:t>across the week or term </a:t>
            </a:r>
          </a:p>
          <a:p>
            <a:pPr lvl="3">
              <a:buClr>
                <a:schemeClr val="tx1"/>
              </a:buClr>
              <a:defRPr/>
            </a:pPr>
            <a:r>
              <a:rPr lang="en-AU" b="1" noProof="0" dirty="0"/>
              <a:t>mix up </a:t>
            </a:r>
            <a:r>
              <a:rPr lang="en-AU" noProof="0" dirty="0"/>
              <a:t>the type of information and the methods needed to review or retrieve it.</a:t>
            </a:r>
          </a:p>
        </p:txBody>
      </p:sp>
    </p:spTree>
    <p:extLst>
      <p:ext uri="{BB962C8B-B14F-4D97-AF65-F5344CB8AC3E}">
        <p14:creationId xmlns:p14="http://schemas.microsoft.com/office/powerpoint/2010/main" val="428466929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7E585D-F127-6362-8128-7A2383D5D766}"/>
            </a:ext>
          </a:extLst>
        </p:cNvPr>
        <p:cNvGrpSpPr/>
        <p:nvPr/>
      </p:nvGrpSpPr>
      <p:grpSpPr>
        <a:xfrm>
          <a:off x="0" y="0"/>
          <a:ext cx="0" cy="0"/>
          <a:chOff x="0" y="0"/>
          <a:chExt cx="0" cy="0"/>
        </a:xfrm>
      </p:grpSpPr>
      <p:sp>
        <p:nvSpPr>
          <p:cNvPr id="13" name="Text Placeholder 11">
            <a:extLst>
              <a:ext uri="{FF2B5EF4-FFF2-40B4-BE49-F238E27FC236}">
                <a16:creationId xmlns:a16="http://schemas.microsoft.com/office/drawing/2014/main" id="{E45F4B11-0F65-2C6F-678D-5FC16111C042}"/>
              </a:ext>
              <a:ext uri="{C183D7F6-B498-43B3-948B-1728B52AA6E4}">
                <adec:decorative xmlns:adec="http://schemas.microsoft.com/office/drawing/2017/decorative" val="1"/>
              </a:ext>
            </a:extLst>
          </p:cNvPr>
          <p:cNvSpPr txBox="1">
            <a:spLocks/>
          </p:cNvSpPr>
          <p:nvPr/>
        </p:nvSpPr>
        <p:spPr>
          <a:xfrm>
            <a:off x="714375" y="0"/>
            <a:ext cx="4603060" cy="473235"/>
          </a:xfrm>
          <a:prstGeom prst="round2SameRect">
            <a:avLst>
              <a:gd name="adj1" fmla="val 0"/>
              <a:gd name="adj2" fmla="val 33993"/>
            </a:avLst>
          </a:prstGeom>
          <a:solidFill>
            <a:schemeClr val="accent3"/>
          </a:solidFill>
        </p:spPr>
        <p:txBody>
          <a:bodyPr vert="horz" lIns="144000" tIns="72000" rIns="91440" bIns="72000" rtlCol="0">
            <a:noAutofit/>
          </a:bodyPr>
          <a:lstStyle>
            <a:lvl1pPr marL="0" indent="0" algn="l" defTabSz="914400" rtl="0" eaLnBrk="1" latinLnBrk="0" hangingPunct="1">
              <a:lnSpc>
                <a:spcPct val="130000"/>
              </a:lnSpc>
              <a:spcBef>
                <a:spcPts val="0"/>
              </a:spcBef>
              <a:spcAft>
                <a:spcPts val="600"/>
              </a:spcAft>
              <a:buClr>
                <a:schemeClr val="accent1"/>
              </a:buClr>
              <a:buFont typeface="Arial" panose="020B0604020202020204" pitchFamily="34" charset="0"/>
              <a:buNone/>
              <a:defRPr sz="1600" b="0" kern="1200">
                <a:solidFill>
                  <a:schemeClr val="tx2"/>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noProof="0" dirty="0">
                <a:solidFill>
                  <a:schemeClr val="bg1"/>
                </a:solidFill>
              </a:rPr>
              <a:t>Include regular, short, well-paced reviews</a:t>
            </a:r>
          </a:p>
          <a:p>
            <a:endParaRPr lang="en-AU" noProof="0" dirty="0">
              <a:solidFill>
                <a:schemeClr val="bg1"/>
              </a:solidFill>
            </a:endParaRPr>
          </a:p>
        </p:txBody>
      </p:sp>
      <p:sp>
        <p:nvSpPr>
          <p:cNvPr id="3" name="Title 2">
            <a:extLst>
              <a:ext uri="{FF2B5EF4-FFF2-40B4-BE49-F238E27FC236}">
                <a16:creationId xmlns:a16="http://schemas.microsoft.com/office/drawing/2014/main" id="{1C39E6BA-9EF9-6D16-0CAF-F61A15357CEE}"/>
              </a:ext>
            </a:extLst>
          </p:cNvPr>
          <p:cNvSpPr>
            <a:spLocks noGrp="1"/>
          </p:cNvSpPr>
          <p:nvPr>
            <p:ph type="title"/>
          </p:nvPr>
        </p:nvSpPr>
        <p:spPr>
          <a:xfrm>
            <a:off x="609600" y="780287"/>
            <a:ext cx="10972800" cy="535531"/>
          </a:xfrm>
        </p:spPr>
        <p:txBody>
          <a:bodyPr/>
          <a:lstStyle/>
          <a:p>
            <a:r>
              <a:rPr lang="en-AU" noProof="0" dirty="0">
                <a:solidFill>
                  <a:srgbClr val="00305E"/>
                </a:solidFill>
                <a:latin typeface="Montserrat SemiBold"/>
              </a:rPr>
              <a:t>In the classroom</a:t>
            </a:r>
            <a:endParaRPr lang="en-AU" noProof="0" dirty="0"/>
          </a:p>
        </p:txBody>
      </p:sp>
      <p:sp>
        <p:nvSpPr>
          <p:cNvPr id="11" name="Text Placeholder 3">
            <a:extLst>
              <a:ext uri="{FF2B5EF4-FFF2-40B4-BE49-F238E27FC236}">
                <a16:creationId xmlns:a16="http://schemas.microsoft.com/office/drawing/2014/main" id="{70B1B0F6-B544-9D70-1CA1-69D2E6DD48D0}"/>
              </a:ext>
            </a:extLst>
          </p:cNvPr>
          <p:cNvSpPr>
            <a:spLocks noGrp="1"/>
          </p:cNvSpPr>
          <p:nvPr>
            <p:ph type="body" sz="quarter" idx="23"/>
          </p:nvPr>
        </p:nvSpPr>
        <p:spPr>
          <a:xfrm>
            <a:off x="2748290" y="1622870"/>
            <a:ext cx="6695419" cy="5235130"/>
          </a:xfrm>
          <a:solidFill>
            <a:schemeClr val="bg1">
              <a:lumMod val="95000"/>
            </a:schemeClr>
          </a:solidFill>
        </p:spPr>
        <p:txBody>
          <a:bodyPr lIns="180000" tIns="2916000" rIns="180000">
            <a:noAutofit/>
          </a:bodyPr>
          <a:lstStyle/>
          <a:p>
            <a:endParaRPr lang="en-AU" noProof="0" dirty="0"/>
          </a:p>
          <a:p>
            <a:endParaRPr lang="en-AU" noProof="0" dirty="0"/>
          </a:p>
          <a:p>
            <a:pPr>
              <a:lnSpc>
                <a:spcPct val="120000"/>
              </a:lnSpc>
              <a:spcBef>
                <a:spcPts val="1200"/>
              </a:spcBef>
            </a:pPr>
            <a:r>
              <a:rPr lang="en-AU" sz="1400" b="1" noProof="0" dirty="0">
                <a:solidFill>
                  <a:srgbClr val="00305E"/>
                </a:solidFill>
              </a:rPr>
              <a:t>A teacher talks about using a quick pace to keep students engaged in learning and to determine whether to reteach</a:t>
            </a:r>
          </a:p>
        </p:txBody>
      </p:sp>
      <p:pic>
        <p:nvPicPr>
          <p:cNvPr id="4" name="Online Media 3" descr="Video thumbnail linked to full video with captions.">
            <a:hlinkClick r:id="" action="ppaction://media"/>
            <a:extLst>
              <a:ext uri="{FF2B5EF4-FFF2-40B4-BE49-F238E27FC236}">
                <a16:creationId xmlns:a16="http://schemas.microsoft.com/office/drawing/2014/main" id="{AA2CC211-994C-D1E8-3510-CC4543E638C4}"/>
              </a:ext>
            </a:extLst>
          </p:cNvPr>
          <p:cNvPicPr>
            <a:picLocks noRot="1" noChangeAspect="1"/>
          </p:cNvPicPr>
          <p:nvPr>
            <a:videoFile r:link="rId1"/>
          </p:nvPr>
        </p:nvPicPr>
        <p:blipFill>
          <a:blip r:embed="rId4"/>
          <a:srcRect r="1014"/>
          <a:stretch>
            <a:fillRect/>
          </a:stretch>
        </p:blipFill>
        <p:spPr>
          <a:xfrm>
            <a:off x="2748290" y="1736725"/>
            <a:ext cx="6693934" cy="3786599"/>
          </a:xfrm>
          <a:prstGeom prst="rect">
            <a:avLst/>
          </a:prstGeom>
        </p:spPr>
      </p:pic>
    </p:spTree>
    <p:extLst>
      <p:ext uri="{BB962C8B-B14F-4D97-AF65-F5344CB8AC3E}">
        <p14:creationId xmlns:p14="http://schemas.microsoft.com/office/powerpoint/2010/main" val="191068063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vol="80000">
                <p:cTn id="7" fill="hold" display="0">
                  <p:stCondLst>
                    <p:cond delay="indefinite"/>
                  </p:stCondLst>
                </p:cTn>
                <p:tgtEl>
                  <p:spTgt spid="4"/>
                </p:tgtEl>
              </p:cMediaNode>
            </p:video>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9F60A268-B245-ED23-6484-BE1107EA2B7A}"/>
            </a:ext>
          </a:extLst>
        </p:cNvPr>
        <p:cNvGrpSpPr/>
        <p:nvPr/>
      </p:nvGrpSpPr>
      <p:grpSpPr>
        <a:xfrm>
          <a:off x="0" y="0"/>
          <a:ext cx="0" cy="0"/>
          <a:chOff x="0" y="0"/>
          <a:chExt cx="0" cy="0"/>
        </a:xfrm>
      </p:grpSpPr>
      <p:sp>
        <p:nvSpPr>
          <p:cNvPr id="16" name="Text Placeholder 5">
            <a:extLst>
              <a:ext uri="{FF2B5EF4-FFF2-40B4-BE49-F238E27FC236}">
                <a16:creationId xmlns:a16="http://schemas.microsoft.com/office/drawing/2014/main" id="{AA1058C6-C7C4-C98E-7745-C396E0020E05}"/>
              </a:ext>
              <a:ext uri="{C183D7F6-B498-43B3-948B-1728B52AA6E4}">
                <adec:decorative xmlns:adec="http://schemas.microsoft.com/office/drawing/2017/decorative" val="1"/>
              </a:ext>
            </a:extLst>
          </p:cNvPr>
          <p:cNvSpPr>
            <a:spLocks noGrp="1"/>
          </p:cNvSpPr>
          <p:nvPr>
            <p:ph type="body" sz="quarter" idx="24"/>
          </p:nvPr>
        </p:nvSpPr>
        <p:spPr>
          <a:xfrm>
            <a:off x="714375" y="0"/>
            <a:ext cx="4076286" cy="473235"/>
          </a:xfrm>
          <a:solidFill>
            <a:schemeClr val="accent3"/>
          </a:solidFill>
        </p:spPr>
        <p:txBody>
          <a:bodyPr/>
          <a:lstStyle/>
          <a:p>
            <a:r>
              <a:rPr lang="en-AU" noProof="0" dirty="0">
                <a:solidFill>
                  <a:schemeClr val="bg1"/>
                </a:solidFill>
              </a:rPr>
              <a:t>Design review for high participation</a:t>
            </a:r>
          </a:p>
        </p:txBody>
      </p:sp>
      <p:sp>
        <p:nvSpPr>
          <p:cNvPr id="5" name="Title 1">
            <a:extLst>
              <a:ext uri="{FF2B5EF4-FFF2-40B4-BE49-F238E27FC236}">
                <a16:creationId xmlns:a16="http://schemas.microsoft.com/office/drawing/2014/main" id="{4D349E87-A506-4481-5EB7-52A67EAA7DF6}"/>
              </a:ext>
            </a:extLst>
          </p:cNvPr>
          <p:cNvSpPr txBox="1">
            <a:spLocks noGrp="1"/>
          </p:cNvSpPr>
          <p:nvPr>
            <p:ph type="title" idx="4294967295"/>
          </p:nvPr>
        </p:nvSpPr>
        <p:spPr>
          <a:xfrm>
            <a:off x="749300" y="1963453"/>
            <a:ext cx="3441699" cy="2519095"/>
          </a:xfrm>
          <a:prstGeom prst="rect">
            <a:avLst/>
          </a:prstGeom>
          <a:noFill/>
          <a:ln>
            <a:noFill/>
            <a:prstDash/>
          </a:ln>
          <a:effectLst/>
        </p:spPr>
        <p:txBody>
          <a:bodyPr rot="0" spcFirstLastPara="1" vertOverflow="overflow" horzOverflow="overflow" vert="horz" wrap="square" lIns="0" tIns="0" rIns="0" bIns="0" numCol="1" spcCol="0" rtlCol="0" fromWordArt="0" anchor="t" anchorCtr="0" forceAA="0" compatLnSpc="1">
            <a:prstTxWarp prst="textNoShape">
              <a:avLst/>
            </a:prstTxWarp>
            <a:noAutofit/>
          </a:bodyPr>
          <a:lstStyle>
            <a:lvl1pPr lvl="0" algn="l" defTabSz="914400" rtl="0" eaLnBrk="1" latinLnBrk="0" hangingPunct="1">
              <a:lnSpc>
                <a:spcPct val="90000"/>
              </a:lnSpc>
              <a:spcBef>
                <a:spcPts val="0"/>
              </a:spcBef>
              <a:spcAft>
                <a:spcPts val="0"/>
              </a:spcAft>
              <a:buClr>
                <a:schemeClr val="dk2"/>
              </a:buClr>
              <a:buSzPts val="3200"/>
              <a:buFont typeface="Montserrat SemiBold"/>
              <a:buNone/>
              <a:defRPr sz="3200" b="0" kern="1200">
                <a:solidFill>
                  <a:schemeClr val="tx2"/>
                </a:solidFill>
                <a:latin typeface="Montserrat SemiBold" panose="00000700000000000000" pitchFamily="2" charset="0"/>
                <a:ea typeface="+mj-ea"/>
                <a:cs typeface="+mj-cs"/>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pPr marL="0" marR="0" lvl="0" indent="0" algn="l" defTabSz="914400" rtl="0" eaLnBrk="1" fontAlgn="auto" latinLnBrk="0" hangingPunct="1">
              <a:lnSpc>
                <a:spcPct val="100000"/>
              </a:lnSpc>
              <a:spcBef>
                <a:spcPts val="0"/>
              </a:spcBef>
              <a:spcAft>
                <a:spcPts val="0"/>
              </a:spcAft>
              <a:buClr>
                <a:schemeClr val="dk2"/>
              </a:buClr>
              <a:buSzPts val="3200"/>
              <a:buFont typeface="Montserrat SemiBold"/>
              <a:buNone/>
              <a:tabLst/>
              <a:defRPr/>
            </a:pPr>
            <a:r>
              <a:rPr kumimoji="0" lang="en-AU" sz="3200" b="0" i="0" u="none" strike="noStrike" kern="1200" cap="none" spc="0" normalizeH="0" baseline="0" noProof="0" dirty="0">
                <a:ln>
                  <a:noFill/>
                </a:ln>
                <a:solidFill>
                  <a:schemeClr val="tx2"/>
                </a:solidFill>
                <a:effectLst/>
                <a:uLnTx/>
                <a:uFillTx/>
                <a:latin typeface="Montserrat SemiBold" panose="00000700000000000000" pitchFamily="2" charset="0"/>
                <a:ea typeface="+mj-ea"/>
                <a:cs typeface="+mj-cs"/>
              </a:rPr>
              <a:t>Designing review for high participation </a:t>
            </a:r>
            <a:r>
              <a:rPr kumimoji="0" lang="en-AU" sz="3200" b="0" i="0" u="none" strike="noStrike" kern="1200" cap="none" spc="0" normalizeH="0" baseline="0" noProof="0" dirty="0">
                <a:ln>
                  <a:noFill/>
                </a:ln>
                <a:solidFill>
                  <a:schemeClr val="tx2"/>
                </a:solidFill>
                <a:effectLst/>
                <a:uLnTx/>
                <a:uFillTx/>
                <a:latin typeface="Montserrat SemiBold"/>
                <a:ea typeface="+mj-ea"/>
                <a:cs typeface="+mj-cs"/>
              </a:rPr>
              <a:t>involves …</a:t>
            </a:r>
            <a:endParaRPr kumimoji="0" lang="en-AU" sz="3200" b="0" i="0" u="none" strike="noStrike" kern="1200" cap="none" spc="0" normalizeH="0" baseline="0" noProof="0" dirty="0">
              <a:ln>
                <a:noFill/>
              </a:ln>
              <a:solidFill>
                <a:schemeClr val="tx2"/>
              </a:solidFill>
              <a:effectLst/>
              <a:uLnTx/>
              <a:uFillTx/>
              <a:latin typeface="Montserrat SemiBold" panose="00000700000000000000" pitchFamily="2" charset="0"/>
              <a:ea typeface="+mj-ea"/>
              <a:cs typeface="+mj-cs"/>
            </a:endParaRPr>
          </a:p>
        </p:txBody>
      </p:sp>
      <p:sp>
        <p:nvSpPr>
          <p:cNvPr id="2" name="Text Placeholder 1">
            <a:extLst>
              <a:ext uri="{FF2B5EF4-FFF2-40B4-BE49-F238E27FC236}">
                <a16:creationId xmlns:a16="http://schemas.microsoft.com/office/drawing/2014/main" id="{8D75E08D-B7EC-5FDB-2934-ADE74DD1AD03}"/>
              </a:ext>
            </a:extLst>
          </p:cNvPr>
          <p:cNvSpPr>
            <a:spLocks noGrp="1"/>
          </p:cNvSpPr>
          <p:nvPr>
            <p:ph type="body" sz="quarter" idx="23"/>
          </p:nvPr>
        </p:nvSpPr>
        <p:spPr/>
        <p:txBody>
          <a:bodyPr/>
          <a:lstStyle/>
          <a:p>
            <a:r>
              <a:rPr lang="en-AU" noProof="0" dirty="0">
                <a:latin typeface="Montserrat" panose="00000500000000000000" pitchFamily="2" charset="0"/>
              </a:rPr>
              <a:t>Ensuring </a:t>
            </a:r>
            <a:r>
              <a:rPr lang="en-AU" b="1" noProof="0" dirty="0">
                <a:latin typeface="Montserrat" panose="00000500000000000000" pitchFamily="2" charset="0"/>
              </a:rPr>
              <a:t>all students </a:t>
            </a:r>
            <a:r>
              <a:rPr lang="en-AU" noProof="0" dirty="0">
                <a:latin typeface="Montserrat" panose="00000500000000000000" pitchFamily="2" charset="0"/>
              </a:rPr>
              <a:t>think about what they know and respond to questioning and prompts</a:t>
            </a:r>
          </a:p>
        </p:txBody>
      </p:sp>
      <p:sp>
        <p:nvSpPr>
          <p:cNvPr id="4" name="Text Placeholder 3">
            <a:extLst>
              <a:ext uri="{FF2B5EF4-FFF2-40B4-BE49-F238E27FC236}">
                <a16:creationId xmlns:a16="http://schemas.microsoft.com/office/drawing/2014/main" id="{5F303523-0EFE-7687-D201-517B2A91133D}"/>
              </a:ext>
            </a:extLst>
          </p:cNvPr>
          <p:cNvSpPr>
            <a:spLocks noGrp="1"/>
          </p:cNvSpPr>
          <p:nvPr>
            <p:ph type="body" sz="quarter" idx="25"/>
          </p:nvPr>
        </p:nvSpPr>
        <p:spPr/>
        <p:txBody>
          <a:bodyPr/>
          <a:lstStyle/>
          <a:p>
            <a:r>
              <a:rPr lang="en-AU" noProof="0" dirty="0"/>
              <a:t>Incorporating </a:t>
            </a:r>
            <a:r>
              <a:rPr lang="en-AU" b="1" noProof="0" dirty="0"/>
              <a:t>familiar routines </a:t>
            </a:r>
            <a:r>
              <a:rPr lang="en-AU" noProof="0" dirty="0"/>
              <a:t>that prepare and require all students to respond</a:t>
            </a:r>
          </a:p>
        </p:txBody>
      </p:sp>
    </p:spTree>
    <p:extLst>
      <p:ext uri="{BB962C8B-B14F-4D97-AF65-F5344CB8AC3E}">
        <p14:creationId xmlns:p14="http://schemas.microsoft.com/office/powerpoint/2010/main" val="377965908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0174F9-E7F9-9EFC-6E03-C598890DBF6B}"/>
            </a:ext>
          </a:extLst>
        </p:cNvPr>
        <p:cNvGrpSpPr/>
        <p:nvPr/>
      </p:nvGrpSpPr>
      <p:grpSpPr>
        <a:xfrm>
          <a:off x="0" y="0"/>
          <a:ext cx="0" cy="0"/>
          <a:chOff x="0" y="0"/>
          <a:chExt cx="0" cy="0"/>
        </a:xfrm>
      </p:grpSpPr>
      <p:sp>
        <p:nvSpPr>
          <p:cNvPr id="6" name="Text Placeholder 5">
            <a:extLst>
              <a:ext uri="{FF2B5EF4-FFF2-40B4-BE49-F238E27FC236}">
                <a16:creationId xmlns:a16="http://schemas.microsoft.com/office/drawing/2014/main" id="{5EB4C69F-0348-289C-FFE9-B39C50AB90BD}"/>
              </a:ext>
              <a:ext uri="{C183D7F6-B498-43B3-948B-1728B52AA6E4}">
                <adec:decorative xmlns:adec="http://schemas.microsoft.com/office/drawing/2017/decorative" val="1"/>
              </a:ext>
            </a:extLst>
          </p:cNvPr>
          <p:cNvSpPr>
            <a:spLocks noGrp="1"/>
          </p:cNvSpPr>
          <p:nvPr>
            <p:ph type="body" sz="quarter" idx="24"/>
          </p:nvPr>
        </p:nvSpPr>
        <p:spPr>
          <a:xfrm>
            <a:off x="714375" y="0"/>
            <a:ext cx="4076286" cy="473235"/>
          </a:xfrm>
          <a:solidFill>
            <a:schemeClr val="accent3"/>
          </a:solidFill>
        </p:spPr>
        <p:txBody>
          <a:bodyPr/>
          <a:lstStyle/>
          <a:p>
            <a:r>
              <a:rPr lang="en-AU" noProof="0" dirty="0">
                <a:solidFill>
                  <a:schemeClr val="bg1"/>
                </a:solidFill>
              </a:rPr>
              <a:t>Design review for high participation</a:t>
            </a:r>
          </a:p>
        </p:txBody>
      </p:sp>
      <p:sp>
        <p:nvSpPr>
          <p:cNvPr id="13" name="Title 9">
            <a:extLst>
              <a:ext uri="{FF2B5EF4-FFF2-40B4-BE49-F238E27FC236}">
                <a16:creationId xmlns:a16="http://schemas.microsoft.com/office/drawing/2014/main" id="{46494BCA-B208-AAD7-2CDC-06EBBD3357ED}"/>
              </a:ext>
            </a:extLst>
          </p:cNvPr>
          <p:cNvSpPr>
            <a:spLocks noGrp="1"/>
          </p:cNvSpPr>
          <p:nvPr>
            <p:ph type="title"/>
          </p:nvPr>
        </p:nvSpPr>
        <p:spPr/>
        <p:txBody>
          <a:bodyPr/>
          <a:lstStyle/>
          <a:p>
            <a:r>
              <a:rPr lang="en-AU" noProof="0" dirty="0"/>
              <a:t>Examples of high participation review routines</a:t>
            </a:r>
          </a:p>
        </p:txBody>
      </p:sp>
      <p:sp>
        <p:nvSpPr>
          <p:cNvPr id="2" name="Text Placeholder 107">
            <a:extLst>
              <a:ext uri="{FF2B5EF4-FFF2-40B4-BE49-F238E27FC236}">
                <a16:creationId xmlns:a16="http://schemas.microsoft.com/office/drawing/2014/main" id="{C9787EF1-D56F-540F-9DEB-FAD53FD558CC}"/>
              </a:ext>
            </a:extLst>
          </p:cNvPr>
          <p:cNvSpPr txBox="1">
            <a:spLocks/>
          </p:cNvSpPr>
          <p:nvPr/>
        </p:nvSpPr>
        <p:spPr>
          <a:xfrm>
            <a:off x="714375" y="1750046"/>
            <a:ext cx="4921654" cy="1256201"/>
          </a:xfrm>
          <a:prstGeom prst="rect">
            <a:avLst/>
          </a:prstGeom>
          <a:solidFill>
            <a:schemeClr val="bg1"/>
          </a:solidFill>
          <a:effectLst>
            <a:outerShdw blurRad="63500" sx="101000" sy="101000" algn="ctr" rotWithShape="0">
              <a:prstClr val="black">
                <a:alpha val="10000"/>
              </a:prstClr>
            </a:outerShdw>
          </a:effectLst>
        </p:spPr>
        <p:txBody>
          <a:bodyPr vert="horz" wrap="square" lIns="1512000" tIns="252000" rIns="288000" bIns="252000" rtlCol="0" anchor="ctr">
            <a:noAutofit/>
          </a:bodyPr>
          <a:lstStyle>
            <a:lvl1pPr marL="0" indent="0" algn="l" defTabSz="914400" rtl="0" eaLnBrk="1" latinLnBrk="0" hangingPunct="1">
              <a:lnSpc>
                <a:spcPct val="130000"/>
              </a:lnSpc>
              <a:spcBef>
                <a:spcPts val="0"/>
              </a:spcBef>
              <a:spcAft>
                <a:spcPts val="600"/>
              </a:spcAft>
              <a:buClr>
                <a:schemeClr val="accent1"/>
              </a:buClr>
              <a:buFont typeface="Arial" panose="020B0604020202020204" pitchFamily="34" charset="0"/>
              <a:buNone/>
              <a:defRPr sz="16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pPr lvl="1">
              <a:lnSpc>
                <a:spcPct val="100000"/>
              </a:lnSpc>
            </a:pPr>
            <a:r>
              <a:rPr lang="en-AU" sz="1600" noProof="0" dirty="0">
                <a:solidFill>
                  <a:schemeClr val="tx1"/>
                </a:solidFill>
              </a:rPr>
              <a:t>Mini whiteboard routines</a:t>
            </a:r>
          </a:p>
        </p:txBody>
      </p:sp>
      <p:sp>
        <p:nvSpPr>
          <p:cNvPr id="5" name="Text Placeholder 107">
            <a:extLst>
              <a:ext uri="{FF2B5EF4-FFF2-40B4-BE49-F238E27FC236}">
                <a16:creationId xmlns:a16="http://schemas.microsoft.com/office/drawing/2014/main" id="{6B0C75C7-785F-B16E-912F-551185E55F85}"/>
              </a:ext>
            </a:extLst>
          </p:cNvPr>
          <p:cNvSpPr txBox="1">
            <a:spLocks/>
          </p:cNvSpPr>
          <p:nvPr/>
        </p:nvSpPr>
        <p:spPr>
          <a:xfrm>
            <a:off x="714375" y="3223653"/>
            <a:ext cx="4921654" cy="1256201"/>
          </a:xfrm>
          <a:prstGeom prst="rect">
            <a:avLst/>
          </a:prstGeom>
          <a:solidFill>
            <a:schemeClr val="bg1"/>
          </a:solidFill>
          <a:effectLst>
            <a:outerShdw blurRad="63500" sx="101000" sy="101000" algn="ctr" rotWithShape="0">
              <a:prstClr val="black">
                <a:alpha val="10000"/>
              </a:prstClr>
            </a:outerShdw>
          </a:effectLst>
        </p:spPr>
        <p:txBody>
          <a:bodyPr vert="horz" wrap="square" lIns="1512000" tIns="252000" rIns="288000" bIns="252000" rtlCol="0" anchor="ctr">
            <a:noAutofit/>
          </a:bodyPr>
          <a:lstStyle>
            <a:lvl1pPr marL="0" indent="0" algn="l" defTabSz="914400" rtl="0" eaLnBrk="1" latinLnBrk="0" hangingPunct="1">
              <a:lnSpc>
                <a:spcPct val="130000"/>
              </a:lnSpc>
              <a:spcBef>
                <a:spcPts val="0"/>
              </a:spcBef>
              <a:spcAft>
                <a:spcPts val="600"/>
              </a:spcAft>
              <a:buClr>
                <a:schemeClr val="accent1"/>
              </a:buClr>
              <a:buFont typeface="Arial" panose="020B0604020202020204" pitchFamily="34" charset="0"/>
              <a:buNone/>
              <a:defRPr sz="16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pPr lvl="1">
              <a:lnSpc>
                <a:spcPct val="100000"/>
              </a:lnSpc>
            </a:pPr>
            <a:r>
              <a:rPr lang="en-AU" sz="1600" noProof="0" dirty="0">
                <a:solidFill>
                  <a:schemeClr val="tx1"/>
                </a:solidFill>
              </a:rPr>
              <a:t>Random selection</a:t>
            </a:r>
          </a:p>
        </p:txBody>
      </p:sp>
      <p:sp>
        <p:nvSpPr>
          <p:cNvPr id="7" name="Text Placeholder 107">
            <a:extLst>
              <a:ext uri="{FF2B5EF4-FFF2-40B4-BE49-F238E27FC236}">
                <a16:creationId xmlns:a16="http://schemas.microsoft.com/office/drawing/2014/main" id="{6252921C-219C-DC05-EFBB-9CFB74158E41}"/>
              </a:ext>
            </a:extLst>
          </p:cNvPr>
          <p:cNvSpPr txBox="1">
            <a:spLocks/>
          </p:cNvSpPr>
          <p:nvPr/>
        </p:nvSpPr>
        <p:spPr>
          <a:xfrm>
            <a:off x="714375" y="4697260"/>
            <a:ext cx="4921654" cy="1256201"/>
          </a:xfrm>
          <a:prstGeom prst="rect">
            <a:avLst/>
          </a:prstGeom>
          <a:solidFill>
            <a:schemeClr val="bg1"/>
          </a:solidFill>
          <a:effectLst>
            <a:outerShdw blurRad="63500" sx="101000" sy="101000" algn="ctr" rotWithShape="0">
              <a:prstClr val="black">
                <a:alpha val="10000"/>
              </a:prstClr>
            </a:outerShdw>
          </a:effectLst>
        </p:spPr>
        <p:txBody>
          <a:bodyPr vert="horz" wrap="square" lIns="1512000" tIns="252000" rIns="288000" bIns="252000" rtlCol="0" anchor="ctr">
            <a:noAutofit/>
          </a:bodyPr>
          <a:lstStyle>
            <a:lvl1pPr marL="0" indent="0" algn="l" defTabSz="914400" rtl="0" eaLnBrk="1" latinLnBrk="0" hangingPunct="1">
              <a:lnSpc>
                <a:spcPct val="130000"/>
              </a:lnSpc>
              <a:spcBef>
                <a:spcPts val="0"/>
              </a:spcBef>
              <a:spcAft>
                <a:spcPts val="600"/>
              </a:spcAft>
              <a:buClr>
                <a:schemeClr val="accent1"/>
              </a:buClr>
              <a:buFont typeface="Arial" panose="020B0604020202020204" pitchFamily="34" charset="0"/>
              <a:buNone/>
              <a:defRPr sz="16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pPr lvl="1">
              <a:lnSpc>
                <a:spcPct val="100000"/>
              </a:lnSpc>
            </a:pPr>
            <a:r>
              <a:rPr lang="en-AU" sz="1600" noProof="0" dirty="0">
                <a:solidFill>
                  <a:schemeClr val="tx1"/>
                </a:solidFill>
              </a:rPr>
              <a:t>Turn and talk</a:t>
            </a:r>
          </a:p>
        </p:txBody>
      </p:sp>
      <p:sp>
        <p:nvSpPr>
          <p:cNvPr id="8" name="Text Placeholder 107">
            <a:extLst>
              <a:ext uri="{FF2B5EF4-FFF2-40B4-BE49-F238E27FC236}">
                <a16:creationId xmlns:a16="http://schemas.microsoft.com/office/drawing/2014/main" id="{F50FCE5E-D7E3-770B-11F7-F2E35EDE3A2B}"/>
              </a:ext>
            </a:extLst>
          </p:cNvPr>
          <p:cNvSpPr txBox="1">
            <a:spLocks/>
          </p:cNvSpPr>
          <p:nvPr/>
        </p:nvSpPr>
        <p:spPr>
          <a:xfrm>
            <a:off x="6503587" y="1761431"/>
            <a:ext cx="4921651" cy="1244816"/>
          </a:xfrm>
          <a:prstGeom prst="rect">
            <a:avLst/>
          </a:prstGeom>
          <a:solidFill>
            <a:schemeClr val="bg1"/>
          </a:solidFill>
          <a:effectLst>
            <a:outerShdw blurRad="63500" sx="101000" sy="101000" algn="ctr" rotWithShape="0">
              <a:prstClr val="black">
                <a:alpha val="10000"/>
              </a:prstClr>
            </a:outerShdw>
          </a:effectLst>
        </p:spPr>
        <p:txBody>
          <a:bodyPr vert="horz" wrap="square" lIns="1512000" tIns="252000" rIns="288000" bIns="252000" rtlCol="0" anchor="ctr">
            <a:noAutofit/>
          </a:bodyPr>
          <a:lstStyle>
            <a:lvl1pPr marL="0" indent="0" algn="l" defTabSz="914400" rtl="0" eaLnBrk="1" latinLnBrk="0" hangingPunct="1">
              <a:lnSpc>
                <a:spcPct val="130000"/>
              </a:lnSpc>
              <a:spcBef>
                <a:spcPts val="0"/>
              </a:spcBef>
              <a:spcAft>
                <a:spcPts val="600"/>
              </a:spcAft>
              <a:buClr>
                <a:schemeClr val="accent1"/>
              </a:buClr>
              <a:buFont typeface="Arial" panose="020B0604020202020204" pitchFamily="34" charset="0"/>
              <a:buNone/>
              <a:defRPr sz="16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pPr lvl="1">
              <a:lnSpc>
                <a:spcPct val="100000"/>
              </a:lnSpc>
            </a:pPr>
            <a:r>
              <a:rPr lang="en-AU" sz="1600" noProof="0" dirty="0">
                <a:solidFill>
                  <a:schemeClr val="tx1"/>
                </a:solidFill>
              </a:rPr>
              <a:t>Finger voting</a:t>
            </a:r>
          </a:p>
        </p:txBody>
      </p:sp>
      <p:sp>
        <p:nvSpPr>
          <p:cNvPr id="9" name="Text Placeholder 107">
            <a:extLst>
              <a:ext uri="{FF2B5EF4-FFF2-40B4-BE49-F238E27FC236}">
                <a16:creationId xmlns:a16="http://schemas.microsoft.com/office/drawing/2014/main" id="{BC0B7A70-518B-F6EE-C890-7DFB41A10BD4}"/>
              </a:ext>
            </a:extLst>
          </p:cNvPr>
          <p:cNvSpPr txBox="1">
            <a:spLocks/>
          </p:cNvSpPr>
          <p:nvPr/>
        </p:nvSpPr>
        <p:spPr>
          <a:xfrm>
            <a:off x="6503586" y="3223653"/>
            <a:ext cx="4921651" cy="1244816"/>
          </a:xfrm>
          <a:prstGeom prst="rect">
            <a:avLst/>
          </a:prstGeom>
          <a:solidFill>
            <a:schemeClr val="bg1"/>
          </a:solidFill>
          <a:effectLst>
            <a:outerShdw blurRad="63500" sx="101000" sy="101000" algn="ctr" rotWithShape="0">
              <a:prstClr val="black">
                <a:alpha val="10000"/>
              </a:prstClr>
            </a:outerShdw>
          </a:effectLst>
        </p:spPr>
        <p:txBody>
          <a:bodyPr vert="horz" wrap="square" lIns="1512000" tIns="252000" rIns="288000" bIns="252000" rtlCol="0" anchor="ctr">
            <a:noAutofit/>
          </a:bodyPr>
          <a:lstStyle>
            <a:lvl1pPr marL="0" indent="0" algn="l" defTabSz="914400" rtl="0" eaLnBrk="1" latinLnBrk="0" hangingPunct="1">
              <a:lnSpc>
                <a:spcPct val="130000"/>
              </a:lnSpc>
              <a:spcBef>
                <a:spcPts val="0"/>
              </a:spcBef>
              <a:spcAft>
                <a:spcPts val="600"/>
              </a:spcAft>
              <a:buClr>
                <a:schemeClr val="accent1"/>
              </a:buClr>
              <a:buFont typeface="Arial" panose="020B0604020202020204" pitchFamily="34" charset="0"/>
              <a:buNone/>
              <a:defRPr sz="16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pPr lvl="1">
              <a:lnSpc>
                <a:spcPct val="100000"/>
              </a:lnSpc>
            </a:pPr>
            <a:r>
              <a:rPr lang="en-AU" sz="1600" noProof="0" dirty="0">
                <a:solidFill>
                  <a:schemeClr val="tx1"/>
                </a:solidFill>
              </a:rPr>
              <a:t>Questioning prompts</a:t>
            </a:r>
          </a:p>
        </p:txBody>
      </p:sp>
      <p:sp>
        <p:nvSpPr>
          <p:cNvPr id="14" name="Text Placeholder 107">
            <a:extLst>
              <a:ext uri="{FF2B5EF4-FFF2-40B4-BE49-F238E27FC236}">
                <a16:creationId xmlns:a16="http://schemas.microsoft.com/office/drawing/2014/main" id="{6C06A132-ADDF-B2A4-43DF-1434A78F73DF}"/>
              </a:ext>
            </a:extLst>
          </p:cNvPr>
          <p:cNvSpPr txBox="1">
            <a:spLocks/>
          </p:cNvSpPr>
          <p:nvPr/>
        </p:nvSpPr>
        <p:spPr>
          <a:xfrm>
            <a:off x="6503585" y="4708645"/>
            <a:ext cx="4921651" cy="1244816"/>
          </a:xfrm>
          <a:prstGeom prst="rect">
            <a:avLst/>
          </a:prstGeom>
          <a:solidFill>
            <a:schemeClr val="bg1"/>
          </a:solidFill>
          <a:effectLst>
            <a:outerShdw blurRad="63500" sx="101000" sy="101000" algn="ctr" rotWithShape="0">
              <a:prstClr val="black">
                <a:alpha val="10000"/>
              </a:prstClr>
            </a:outerShdw>
          </a:effectLst>
        </p:spPr>
        <p:txBody>
          <a:bodyPr vert="horz" wrap="square" lIns="1512000" tIns="252000" rIns="288000" bIns="252000" rtlCol="0" anchor="ctr">
            <a:noAutofit/>
          </a:bodyPr>
          <a:lstStyle>
            <a:lvl1pPr marL="0" indent="0" algn="l" defTabSz="914400" rtl="0" eaLnBrk="1" latinLnBrk="0" hangingPunct="1">
              <a:lnSpc>
                <a:spcPct val="130000"/>
              </a:lnSpc>
              <a:spcBef>
                <a:spcPts val="0"/>
              </a:spcBef>
              <a:spcAft>
                <a:spcPts val="600"/>
              </a:spcAft>
              <a:buClr>
                <a:schemeClr val="accent1"/>
              </a:buClr>
              <a:buFont typeface="Arial" panose="020B0604020202020204" pitchFamily="34" charset="0"/>
              <a:buNone/>
              <a:defRPr sz="16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pPr lvl="1">
              <a:lnSpc>
                <a:spcPct val="100000"/>
              </a:lnSpc>
            </a:pPr>
            <a:r>
              <a:rPr lang="en-AU" sz="1600" noProof="0" dirty="0">
                <a:solidFill>
                  <a:schemeClr val="tx1"/>
                </a:solidFill>
              </a:rPr>
              <a:t>Choral response</a:t>
            </a:r>
          </a:p>
        </p:txBody>
      </p:sp>
      <p:grpSp>
        <p:nvGrpSpPr>
          <p:cNvPr id="15" name="Group 14">
            <a:extLst>
              <a:ext uri="{FF2B5EF4-FFF2-40B4-BE49-F238E27FC236}">
                <a16:creationId xmlns:a16="http://schemas.microsoft.com/office/drawing/2014/main" id="{01DEB480-2823-5993-41DA-FDB0C76734E5}"/>
              </a:ext>
              <a:ext uri="{C183D7F6-B498-43B3-948B-1728B52AA6E4}">
                <adec:decorative xmlns:adec="http://schemas.microsoft.com/office/drawing/2017/decorative" val="1"/>
              </a:ext>
            </a:extLst>
          </p:cNvPr>
          <p:cNvGrpSpPr/>
          <p:nvPr/>
        </p:nvGrpSpPr>
        <p:grpSpPr>
          <a:xfrm>
            <a:off x="1015074" y="1954205"/>
            <a:ext cx="913087" cy="913087"/>
            <a:chOff x="1042761" y="2455310"/>
            <a:chExt cx="1089857" cy="1089857"/>
          </a:xfrm>
        </p:grpSpPr>
        <p:sp>
          <p:nvSpPr>
            <p:cNvPr id="19" name="Oval 18">
              <a:extLst>
                <a:ext uri="{FF2B5EF4-FFF2-40B4-BE49-F238E27FC236}">
                  <a16:creationId xmlns:a16="http://schemas.microsoft.com/office/drawing/2014/main" id="{531DABE0-2CD6-EF1E-5339-EF8DB3B3A426}"/>
                </a:ext>
              </a:extLst>
            </p:cNvPr>
            <p:cNvSpPr/>
            <p:nvPr/>
          </p:nvSpPr>
          <p:spPr>
            <a:xfrm>
              <a:off x="1042761" y="2455310"/>
              <a:ext cx="1089857" cy="1089857"/>
            </a:xfrm>
            <a:prstGeom prst="ellipse">
              <a:avLst/>
            </a:prstGeom>
            <a:solidFill>
              <a:srgbClr val="E160A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pic>
          <p:nvPicPr>
            <p:cNvPr id="23" name="Graphic 22" descr="Blackboard outline">
              <a:extLst>
                <a:ext uri="{FF2B5EF4-FFF2-40B4-BE49-F238E27FC236}">
                  <a16:creationId xmlns:a16="http://schemas.microsoft.com/office/drawing/2014/main" id="{EE9C45F1-E407-2629-0D6E-C4D1670368FF}"/>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148824" y="2561373"/>
              <a:ext cx="877729" cy="877729"/>
            </a:xfrm>
            <a:prstGeom prst="rect">
              <a:avLst/>
            </a:prstGeom>
          </p:spPr>
        </p:pic>
      </p:grpSp>
      <p:grpSp>
        <p:nvGrpSpPr>
          <p:cNvPr id="24" name="Group 23">
            <a:extLst>
              <a:ext uri="{FF2B5EF4-FFF2-40B4-BE49-F238E27FC236}">
                <a16:creationId xmlns:a16="http://schemas.microsoft.com/office/drawing/2014/main" id="{ED56161C-A49E-7FE9-8C95-ED430FD9F11B}"/>
              </a:ext>
              <a:ext uri="{C183D7F6-B498-43B3-948B-1728B52AA6E4}">
                <adec:decorative xmlns:adec="http://schemas.microsoft.com/office/drawing/2017/decorative" val="1"/>
              </a:ext>
            </a:extLst>
          </p:cNvPr>
          <p:cNvGrpSpPr/>
          <p:nvPr/>
        </p:nvGrpSpPr>
        <p:grpSpPr>
          <a:xfrm>
            <a:off x="999438" y="4866691"/>
            <a:ext cx="928723" cy="928723"/>
            <a:chOff x="714375" y="770889"/>
            <a:chExt cx="1089857" cy="1089857"/>
          </a:xfrm>
        </p:grpSpPr>
        <p:sp>
          <p:nvSpPr>
            <p:cNvPr id="25" name="Oval 24">
              <a:extLst>
                <a:ext uri="{FF2B5EF4-FFF2-40B4-BE49-F238E27FC236}">
                  <a16:creationId xmlns:a16="http://schemas.microsoft.com/office/drawing/2014/main" id="{DA161F82-E65C-FA0C-6265-26D0EE5F5371}"/>
                </a:ext>
              </a:extLst>
            </p:cNvPr>
            <p:cNvSpPr/>
            <p:nvPr/>
          </p:nvSpPr>
          <p:spPr>
            <a:xfrm>
              <a:off x="714375" y="770889"/>
              <a:ext cx="1089857" cy="1089857"/>
            </a:xfrm>
            <a:prstGeom prst="ellipse">
              <a:avLst/>
            </a:prstGeom>
            <a:solidFill>
              <a:schemeClr val="tx2">
                <a:lumMod val="75000"/>
                <a:lumOff val="2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pic>
          <p:nvPicPr>
            <p:cNvPr id="26" name="Graphic 25" descr="Boardroom outline">
              <a:extLst>
                <a:ext uri="{FF2B5EF4-FFF2-40B4-BE49-F238E27FC236}">
                  <a16:creationId xmlns:a16="http://schemas.microsoft.com/office/drawing/2014/main" id="{330B465C-1CC6-4673-4017-EA9A7A4FDDD3}"/>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783601" y="840114"/>
              <a:ext cx="951404" cy="951404"/>
            </a:xfrm>
            <a:prstGeom prst="rect">
              <a:avLst/>
            </a:prstGeom>
          </p:spPr>
        </p:pic>
      </p:grpSp>
      <p:grpSp>
        <p:nvGrpSpPr>
          <p:cNvPr id="27" name="Group 26">
            <a:extLst>
              <a:ext uri="{FF2B5EF4-FFF2-40B4-BE49-F238E27FC236}">
                <a16:creationId xmlns:a16="http://schemas.microsoft.com/office/drawing/2014/main" id="{BD89C547-186E-DB4E-5419-1898AA6074A2}"/>
              </a:ext>
              <a:ext uri="{C183D7F6-B498-43B3-948B-1728B52AA6E4}">
                <adec:decorative xmlns:adec="http://schemas.microsoft.com/office/drawing/2017/decorative" val="1"/>
              </a:ext>
            </a:extLst>
          </p:cNvPr>
          <p:cNvGrpSpPr/>
          <p:nvPr/>
        </p:nvGrpSpPr>
        <p:grpSpPr>
          <a:xfrm>
            <a:off x="1015074" y="3400607"/>
            <a:ext cx="913087" cy="913087"/>
            <a:chOff x="714375" y="770889"/>
            <a:chExt cx="1089857" cy="1089857"/>
          </a:xfrm>
        </p:grpSpPr>
        <p:sp>
          <p:nvSpPr>
            <p:cNvPr id="28" name="Oval 27">
              <a:extLst>
                <a:ext uri="{FF2B5EF4-FFF2-40B4-BE49-F238E27FC236}">
                  <a16:creationId xmlns:a16="http://schemas.microsoft.com/office/drawing/2014/main" id="{BF26C8D2-8709-91CA-461B-B641206C2DDA}"/>
                </a:ext>
              </a:extLst>
            </p:cNvPr>
            <p:cNvSpPr/>
            <p:nvPr/>
          </p:nvSpPr>
          <p:spPr>
            <a:xfrm>
              <a:off x="714375" y="770889"/>
              <a:ext cx="1089857" cy="1089857"/>
            </a:xfrm>
            <a:prstGeom prst="ellipse">
              <a:avLst/>
            </a:prstGeom>
            <a:solidFill>
              <a:srgbClr val="F5960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pic>
          <p:nvPicPr>
            <p:cNvPr id="29" name="Graphic 28" descr="Questions outline">
              <a:extLst>
                <a:ext uri="{FF2B5EF4-FFF2-40B4-BE49-F238E27FC236}">
                  <a16:creationId xmlns:a16="http://schemas.microsoft.com/office/drawing/2014/main" id="{DD773805-CD35-1CFF-5BDF-A28BC524D782}"/>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798948" y="888100"/>
              <a:ext cx="873187" cy="873187"/>
            </a:xfrm>
            <a:prstGeom prst="rect">
              <a:avLst/>
            </a:prstGeom>
          </p:spPr>
        </p:pic>
      </p:grpSp>
      <p:grpSp>
        <p:nvGrpSpPr>
          <p:cNvPr id="49" name="Group 48">
            <a:extLst>
              <a:ext uri="{FF2B5EF4-FFF2-40B4-BE49-F238E27FC236}">
                <a16:creationId xmlns:a16="http://schemas.microsoft.com/office/drawing/2014/main" id="{BB1381CD-F5FE-60D7-2A1A-4572DA1925BD}"/>
              </a:ext>
              <a:ext uri="{C183D7F6-B498-43B3-948B-1728B52AA6E4}">
                <adec:decorative xmlns:adec="http://schemas.microsoft.com/office/drawing/2017/decorative" val="1"/>
              </a:ext>
            </a:extLst>
          </p:cNvPr>
          <p:cNvGrpSpPr/>
          <p:nvPr/>
        </p:nvGrpSpPr>
        <p:grpSpPr>
          <a:xfrm>
            <a:off x="6821718" y="1926851"/>
            <a:ext cx="928723" cy="928723"/>
            <a:chOff x="7614330" y="8109209"/>
            <a:chExt cx="1475016" cy="1475016"/>
          </a:xfrm>
        </p:grpSpPr>
        <p:sp>
          <p:nvSpPr>
            <p:cNvPr id="30" name="Oval 29">
              <a:extLst>
                <a:ext uri="{FF2B5EF4-FFF2-40B4-BE49-F238E27FC236}">
                  <a16:creationId xmlns:a16="http://schemas.microsoft.com/office/drawing/2014/main" id="{5DF7CE9E-B922-3E72-D0AD-DA102B5AB6D4}"/>
                </a:ext>
              </a:extLst>
            </p:cNvPr>
            <p:cNvSpPr/>
            <p:nvPr/>
          </p:nvSpPr>
          <p:spPr>
            <a:xfrm>
              <a:off x="7614330" y="8109209"/>
              <a:ext cx="1475016" cy="1475016"/>
            </a:xfrm>
            <a:prstGeom prst="ellipse">
              <a:avLst/>
            </a:prstGeom>
            <a:solidFill>
              <a:srgbClr val="92D05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pic>
          <p:nvPicPr>
            <p:cNvPr id="32" name="Graphic 31" descr="Thumbs up sign outline">
              <a:extLst>
                <a:ext uri="{FF2B5EF4-FFF2-40B4-BE49-F238E27FC236}">
                  <a16:creationId xmlns:a16="http://schemas.microsoft.com/office/drawing/2014/main" id="{52707921-689E-7F04-E8B6-6B305A33E80B}"/>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7853802" y="8290006"/>
              <a:ext cx="1024327" cy="1024327"/>
            </a:xfrm>
            <a:prstGeom prst="rect">
              <a:avLst/>
            </a:prstGeom>
          </p:spPr>
        </p:pic>
      </p:grpSp>
      <p:grpSp>
        <p:nvGrpSpPr>
          <p:cNvPr id="55" name="Group 54">
            <a:extLst>
              <a:ext uri="{FF2B5EF4-FFF2-40B4-BE49-F238E27FC236}">
                <a16:creationId xmlns:a16="http://schemas.microsoft.com/office/drawing/2014/main" id="{390E0630-5F71-9FA6-E77E-088769A17065}"/>
              </a:ext>
              <a:ext uri="{C183D7F6-B498-43B3-948B-1728B52AA6E4}">
                <adec:decorative xmlns:adec="http://schemas.microsoft.com/office/drawing/2017/decorative" val="1"/>
              </a:ext>
            </a:extLst>
          </p:cNvPr>
          <p:cNvGrpSpPr/>
          <p:nvPr/>
        </p:nvGrpSpPr>
        <p:grpSpPr>
          <a:xfrm>
            <a:off x="6821718" y="3375449"/>
            <a:ext cx="928723" cy="928723"/>
            <a:chOff x="6821718" y="3375449"/>
            <a:chExt cx="928723" cy="928723"/>
          </a:xfrm>
        </p:grpSpPr>
        <p:sp>
          <p:nvSpPr>
            <p:cNvPr id="31" name="Oval 30">
              <a:extLst>
                <a:ext uri="{FF2B5EF4-FFF2-40B4-BE49-F238E27FC236}">
                  <a16:creationId xmlns:a16="http://schemas.microsoft.com/office/drawing/2014/main" id="{6B8EF580-6A27-FF9E-48E6-FB7FA277AB97}"/>
                </a:ext>
              </a:extLst>
            </p:cNvPr>
            <p:cNvSpPr/>
            <p:nvPr/>
          </p:nvSpPr>
          <p:spPr>
            <a:xfrm>
              <a:off x="6821718" y="3375449"/>
              <a:ext cx="928723" cy="928723"/>
            </a:xfrm>
            <a:prstGeom prst="ellips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grpSp>
          <p:nvGrpSpPr>
            <p:cNvPr id="33" name="Graphic 63">
              <a:extLst>
                <a:ext uri="{FF2B5EF4-FFF2-40B4-BE49-F238E27FC236}">
                  <a16:creationId xmlns:a16="http://schemas.microsoft.com/office/drawing/2014/main" id="{786AF8FB-99DD-1367-0496-B3482F933095}"/>
                </a:ext>
                <a:ext uri="{C183D7F6-B498-43B3-948B-1728B52AA6E4}">
                  <adec:decorative xmlns:adec="http://schemas.microsoft.com/office/drawing/2017/decorative" val="1"/>
                </a:ext>
              </a:extLst>
            </p:cNvPr>
            <p:cNvGrpSpPr/>
            <p:nvPr/>
          </p:nvGrpSpPr>
          <p:grpSpPr>
            <a:xfrm>
              <a:off x="7074935" y="3564441"/>
              <a:ext cx="422289" cy="550735"/>
              <a:chOff x="4460453" y="1822598"/>
              <a:chExt cx="357045" cy="452716"/>
            </a:xfrm>
            <a:noFill/>
          </p:grpSpPr>
          <p:grpSp>
            <p:nvGrpSpPr>
              <p:cNvPr id="34" name="Graphic 63">
                <a:extLst>
                  <a:ext uri="{FF2B5EF4-FFF2-40B4-BE49-F238E27FC236}">
                    <a16:creationId xmlns:a16="http://schemas.microsoft.com/office/drawing/2014/main" id="{05D4AFF9-8773-5924-BEEF-9C6BC6076A63}"/>
                  </a:ext>
                </a:extLst>
              </p:cNvPr>
              <p:cNvGrpSpPr/>
              <p:nvPr/>
            </p:nvGrpSpPr>
            <p:grpSpPr>
              <a:xfrm>
                <a:off x="4460453" y="1822598"/>
                <a:ext cx="357045" cy="452716"/>
                <a:chOff x="4460453" y="1822598"/>
                <a:chExt cx="357045" cy="452716"/>
              </a:xfrm>
              <a:noFill/>
            </p:grpSpPr>
            <p:sp>
              <p:nvSpPr>
                <p:cNvPr id="36" name="Freeform: Shape 16">
                  <a:extLst>
                    <a:ext uri="{FF2B5EF4-FFF2-40B4-BE49-F238E27FC236}">
                      <a16:creationId xmlns:a16="http://schemas.microsoft.com/office/drawing/2014/main" id="{BC3ABB99-3A73-0DB2-5075-A055B11BA960}"/>
                    </a:ext>
                  </a:extLst>
                </p:cNvPr>
                <p:cNvSpPr/>
                <p:nvPr/>
              </p:nvSpPr>
              <p:spPr>
                <a:xfrm>
                  <a:off x="4515826" y="1880654"/>
                  <a:ext cx="246280" cy="281380"/>
                </a:xfrm>
                <a:custGeom>
                  <a:avLst/>
                  <a:gdLst>
                    <a:gd name="connsiteX0" fmla="*/ 81859 w 246280"/>
                    <a:gd name="connsiteY0" fmla="*/ 281381 h 281380"/>
                    <a:gd name="connsiteX1" fmla="*/ 81184 w 246280"/>
                    <a:gd name="connsiteY1" fmla="*/ 278345 h 281380"/>
                    <a:gd name="connsiteX2" fmla="*/ 44279 w 246280"/>
                    <a:gd name="connsiteY2" fmla="*/ 217690 h 281380"/>
                    <a:gd name="connsiteX3" fmla="*/ 19 w 246280"/>
                    <a:gd name="connsiteY3" fmla="*/ 120872 h 281380"/>
                    <a:gd name="connsiteX4" fmla="*/ 118090 w 246280"/>
                    <a:gd name="connsiteY4" fmla="*/ 103 h 281380"/>
                    <a:gd name="connsiteX5" fmla="*/ 246281 w 246280"/>
                    <a:gd name="connsiteY5" fmla="*/ 123099 h 281380"/>
                    <a:gd name="connsiteX6" fmla="*/ 202493 w 246280"/>
                    <a:gd name="connsiteY6" fmla="*/ 216678 h 281380"/>
                    <a:gd name="connsiteX7" fmla="*/ 163361 w 246280"/>
                    <a:gd name="connsiteY7" fmla="*/ 279154 h 281380"/>
                    <a:gd name="connsiteX8" fmla="*/ 162889 w 246280"/>
                    <a:gd name="connsiteY8" fmla="*/ 281381 h 2813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6280" h="281380">
                      <a:moveTo>
                        <a:pt x="81859" y="281381"/>
                      </a:moveTo>
                      <a:lnTo>
                        <a:pt x="81184" y="278345"/>
                      </a:lnTo>
                      <a:cubicBezTo>
                        <a:pt x="76124" y="254528"/>
                        <a:pt x="62968" y="233275"/>
                        <a:pt x="44279" y="217690"/>
                      </a:cubicBezTo>
                      <a:cubicBezTo>
                        <a:pt x="16684" y="194683"/>
                        <a:pt x="-656" y="159802"/>
                        <a:pt x="19" y="120872"/>
                      </a:cubicBezTo>
                      <a:cubicBezTo>
                        <a:pt x="1166" y="56574"/>
                        <a:pt x="53792" y="2666"/>
                        <a:pt x="118090" y="103"/>
                      </a:cubicBezTo>
                      <a:cubicBezTo>
                        <a:pt x="188392" y="-2731"/>
                        <a:pt x="246281" y="53471"/>
                        <a:pt x="246281" y="123099"/>
                      </a:cubicBezTo>
                      <a:cubicBezTo>
                        <a:pt x="246281" y="160881"/>
                        <a:pt x="229278" y="194278"/>
                        <a:pt x="202493" y="216678"/>
                      </a:cubicBezTo>
                      <a:cubicBezTo>
                        <a:pt x="183062" y="232938"/>
                        <a:pt x="168691" y="254393"/>
                        <a:pt x="163361" y="279154"/>
                      </a:cubicBezTo>
                      <a:lnTo>
                        <a:pt x="162889" y="281381"/>
                      </a:lnTo>
                    </a:path>
                  </a:pathLst>
                </a:custGeom>
                <a:noFill/>
                <a:ln w="19050" cap="rnd">
                  <a:solidFill>
                    <a:schemeClr val="bg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srgbClr val="000000"/>
                    </a:solidFill>
                    <a:effectLst/>
                    <a:uLnTx/>
                    <a:uFillTx/>
                    <a:latin typeface="Montserrat"/>
                    <a:ea typeface="+mn-ea"/>
                    <a:cs typeface="+mn-cs"/>
                  </a:endParaRPr>
                </a:p>
              </p:txBody>
            </p:sp>
            <p:sp>
              <p:nvSpPr>
                <p:cNvPr id="37" name="Freeform: Shape 17">
                  <a:extLst>
                    <a:ext uri="{FF2B5EF4-FFF2-40B4-BE49-F238E27FC236}">
                      <a16:creationId xmlns:a16="http://schemas.microsoft.com/office/drawing/2014/main" id="{AEA0ED91-87BF-CA85-1BF1-A2A207934BF6}"/>
                    </a:ext>
                  </a:extLst>
                </p:cNvPr>
                <p:cNvSpPr/>
                <p:nvPr/>
              </p:nvSpPr>
              <p:spPr>
                <a:xfrm>
                  <a:off x="4587632" y="2167230"/>
                  <a:ext cx="102755" cy="33869"/>
                </a:xfrm>
                <a:custGeom>
                  <a:avLst/>
                  <a:gdLst>
                    <a:gd name="connsiteX0" fmla="*/ 85820 w 102755"/>
                    <a:gd name="connsiteY0" fmla="*/ 0 h 33869"/>
                    <a:gd name="connsiteX1" fmla="*/ 102755 w 102755"/>
                    <a:gd name="connsiteY1" fmla="*/ 16935 h 33869"/>
                    <a:gd name="connsiteX2" fmla="*/ 102755 w 102755"/>
                    <a:gd name="connsiteY2" fmla="*/ 16935 h 33869"/>
                    <a:gd name="connsiteX3" fmla="*/ 85820 w 102755"/>
                    <a:gd name="connsiteY3" fmla="*/ 33869 h 33869"/>
                    <a:gd name="connsiteX4" fmla="*/ 16935 w 102755"/>
                    <a:gd name="connsiteY4" fmla="*/ 33869 h 33869"/>
                    <a:gd name="connsiteX5" fmla="*/ 0 w 102755"/>
                    <a:gd name="connsiteY5" fmla="*/ 16935 h 33869"/>
                    <a:gd name="connsiteX6" fmla="*/ 0 w 102755"/>
                    <a:gd name="connsiteY6" fmla="*/ 16935 h 33869"/>
                    <a:gd name="connsiteX7" fmla="*/ 16935 w 102755"/>
                    <a:gd name="connsiteY7" fmla="*/ 0 h 338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2755" h="33869">
                      <a:moveTo>
                        <a:pt x="85820" y="0"/>
                      </a:moveTo>
                      <a:cubicBezTo>
                        <a:pt x="95173" y="0"/>
                        <a:pt x="102755" y="7582"/>
                        <a:pt x="102755" y="16935"/>
                      </a:cubicBezTo>
                      <a:lnTo>
                        <a:pt x="102755" y="16935"/>
                      </a:lnTo>
                      <a:cubicBezTo>
                        <a:pt x="102755" y="26287"/>
                        <a:pt x="95173" y="33869"/>
                        <a:pt x="85820" y="33869"/>
                      </a:cubicBezTo>
                      <a:lnTo>
                        <a:pt x="16935" y="33869"/>
                      </a:lnTo>
                      <a:cubicBezTo>
                        <a:pt x="7582" y="33869"/>
                        <a:pt x="0" y="26287"/>
                        <a:pt x="0" y="16935"/>
                      </a:cubicBezTo>
                      <a:lnTo>
                        <a:pt x="0" y="16935"/>
                      </a:lnTo>
                      <a:cubicBezTo>
                        <a:pt x="0" y="7582"/>
                        <a:pt x="7582" y="0"/>
                        <a:pt x="16935" y="0"/>
                      </a:cubicBezTo>
                      <a:close/>
                    </a:path>
                  </a:pathLst>
                </a:custGeom>
                <a:noFill/>
                <a:ln w="19050" cap="rnd">
                  <a:solidFill>
                    <a:schemeClr val="bg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srgbClr val="000000"/>
                    </a:solidFill>
                    <a:effectLst/>
                    <a:uLnTx/>
                    <a:uFillTx/>
                    <a:latin typeface="Montserrat"/>
                    <a:ea typeface="+mn-ea"/>
                    <a:cs typeface="+mn-cs"/>
                  </a:endParaRPr>
                </a:p>
              </p:txBody>
            </p:sp>
            <p:sp>
              <p:nvSpPr>
                <p:cNvPr id="38" name="Freeform: Shape 18">
                  <a:extLst>
                    <a:ext uri="{FF2B5EF4-FFF2-40B4-BE49-F238E27FC236}">
                      <a16:creationId xmlns:a16="http://schemas.microsoft.com/office/drawing/2014/main" id="{A74A2645-B453-4088-FC27-CFFA0655AC74}"/>
                    </a:ext>
                  </a:extLst>
                </p:cNvPr>
                <p:cNvSpPr/>
                <p:nvPr/>
              </p:nvSpPr>
              <p:spPr>
                <a:xfrm>
                  <a:off x="4587632" y="2201099"/>
                  <a:ext cx="102755" cy="36230"/>
                </a:xfrm>
                <a:custGeom>
                  <a:avLst/>
                  <a:gdLst>
                    <a:gd name="connsiteX0" fmla="*/ 84606 w 102755"/>
                    <a:gd name="connsiteY0" fmla="*/ 0 h 36230"/>
                    <a:gd name="connsiteX1" fmla="*/ 102755 w 102755"/>
                    <a:gd name="connsiteY1" fmla="*/ 18149 h 36230"/>
                    <a:gd name="connsiteX2" fmla="*/ 102755 w 102755"/>
                    <a:gd name="connsiteY2" fmla="*/ 18082 h 36230"/>
                    <a:gd name="connsiteX3" fmla="*/ 84606 w 102755"/>
                    <a:gd name="connsiteY3" fmla="*/ 36231 h 36230"/>
                    <a:gd name="connsiteX4" fmla="*/ 18149 w 102755"/>
                    <a:gd name="connsiteY4" fmla="*/ 36231 h 36230"/>
                    <a:gd name="connsiteX5" fmla="*/ 0 w 102755"/>
                    <a:gd name="connsiteY5" fmla="*/ 18082 h 36230"/>
                    <a:gd name="connsiteX6" fmla="*/ 0 w 102755"/>
                    <a:gd name="connsiteY6" fmla="*/ 18149 h 36230"/>
                    <a:gd name="connsiteX7" fmla="*/ 18149 w 102755"/>
                    <a:gd name="connsiteY7" fmla="*/ 0 h 362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2755" h="36230">
                      <a:moveTo>
                        <a:pt x="84606" y="0"/>
                      </a:moveTo>
                      <a:cubicBezTo>
                        <a:pt x="94629" y="0"/>
                        <a:pt x="102755" y="8126"/>
                        <a:pt x="102755" y="18149"/>
                      </a:cubicBezTo>
                      <a:lnTo>
                        <a:pt x="102755" y="18082"/>
                      </a:lnTo>
                      <a:cubicBezTo>
                        <a:pt x="102755" y="28105"/>
                        <a:pt x="94629" y="36231"/>
                        <a:pt x="84606" y="36231"/>
                      </a:cubicBezTo>
                      <a:lnTo>
                        <a:pt x="18149" y="36231"/>
                      </a:lnTo>
                      <a:cubicBezTo>
                        <a:pt x="8126" y="36231"/>
                        <a:pt x="0" y="28105"/>
                        <a:pt x="0" y="18082"/>
                      </a:cubicBezTo>
                      <a:lnTo>
                        <a:pt x="0" y="18149"/>
                      </a:lnTo>
                      <a:cubicBezTo>
                        <a:pt x="0" y="8126"/>
                        <a:pt x="8126" y="0"/>
                        <a:pt x="18149" y="0"/>
                      </a:cubicBezTo>
                      <a:close/>
                    </a:path>
                  </a:pathLst>
                </a:custGeom>
                <a:noFill/>
                <a:ln w="19050" cap="rnd">
                  <a:solidFill>
                    <a:schemeClr val="bg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srgbClr val="000000"/>
                    </a:solidFill>
                    <a:effectLst/>
                    <a:uLnTx/>
                    <a:uFillTx/>
                    <a:latin typeface="Montserrat"/>
                    <a:ea typeface="+mn-ea"/>
                    <a:cs typeface="+mn-cs"/>
                  </a:endParaRPr>
                </a:p>
              </p:txBody>
            </p:sp>
            <p:sp>
              <p:nvSpPr>
                <p:cNvPr id="39" name="Freeform: Shape 19">
                  <a:extLst>
                    <a:ext uri="{FF2B5EF4-FFF2-40B4-BE49-F238E27FC236}">
                      <a16:creationId xmlns:a16="http://schemas.microsoft.com/office/drawing/2014/main" id="{A736A4E8-D767-90DA-3B4A-8655CCC97DC3}"/>
                    </a:ext>
                  </a:extLst>
                </p:cNvPr>
                <p:cNvSpPr/>
                <p:nvPr/>
              </p:nvSpPr>
              <p:spPr>
                <a:xfrm>
                  <a:off x="4605309" y="2237330"/>
                  <a:ext cx="67333" cy="37985"/>
                </a:xfrm>
                <a:custGeom>
                  <a:avLst/>
                  <a:gdLst>
                    <a:gd name="connsiteX0" fmla="*/ 67 w 67333"/>
                    <a:gd name="connsiteY0" fmla="*/ 0 h 37985"/>
                    <a:gd name="connsiteX1" fmla="*/ 67334 w 67333"/>
                    <a:gd name="connsiteY1" fmla="*/ 0 h 37985"/>
                    <a:gd name="connsiteX2" fmla="*/ 67334 w 67333"/>
                    <a:gd name="connsiteY2" fmla="*/ 4318 h 37985"/>
                    <a:gd name="connsiteX3" fmla="*/ 33667 w 67333"/>
                    <a:gd name="connsiteY3" fmla="*/ 37985 h 37985"/>
                    <a:gd name="connsiteX4" fmla="*/ 33667 w 67333"/>
                    <a:gd name="connsiteY4" fmla="*/ 37985 h 37985"/>
                    <a:gd name="connsiteX5" fmla="*/ 0 w 67333"/>
                    <a:gd name="connsiteY5" fmla="*/ 4318 h 37985"/>
                    <a:gd name="connsiteX6" fmla="*/ 0 w 67333"/>
                    <a:gd name="connsiteY6" fmla="*/ 0 h 37985"/>
                    <a:gd name="connsiteX7" fmla="*/ 0 w 67333"/>
                    <a:gd name="connsiteY7" fmla="*/ 0 h 379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7333" h="37985">
                      <a:moveTo>
                        <a:pt x="67" y="0"/>
                      </a:moveTo>
                      <a:lnTo>
                        <a:pt x="67334" y="0"/>
                      </a:lnTo>
                      <a:lnTo>
                        <a:pt x="67334" y="4318"/>
                      </a:lnTo>
                      <a:cubicBezTo>
                        <a:pt x="67334" y="22872"/>
                        <a:pt x="52288" y="37985"/>
                        <a:pt x="33667" y="37985"/>
                      </a:cubicBezTo>
                      <a:lnTo>
                        <a:pt x="33667" y="37985"/>
                      </a:lnTo>
                      <a:cubicBezTo>
                        <a:pt x="15113" y="37985"/>
                        <a:pt x="0" y="22939"/>
                        <a:pt x="0" y="4318"/>
                      </a:cubicBezTo>
                      <a:lnTo>
                        <a:pt x="0" y="0"/>
                      </a:lnTo>
                      <a:lnTo>
                        <a:pt x="0" y="0"/>
                      </a:lnTo>
                      <a:close/>
                    </a:path>
                  </a:pathLst>
                </a:custGeom>
                <a:noFill/>
                <a:ln w="19050" cap="rnd">
                  <a:solidFill>
                    <a:schemeClr val="bg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srgbClr val="000000"/>
                    </a:solidFill>
                    <a:effectLst/>
                    <a:uLnTx/>
                    <a:uFillTx/>
                    <a:latin typeface="Montserrat"/>
                    <a:ea typeface="+mn-ea"/>
                    <a:cs typeface="+mn-cs"/>
                  </a:endParaRPr>
                </a:p>
              </p:txBody>
            </p:sp>
            <p:sp>
              <p:nvSpPr>
                <p:cNvPr id="40" name="Freeform: Shape 20">
                  <a:extLst>
                    <a:ext uri="{FF2B5EF4-FFF2-40B4-BE49-F238E27FC236}">
                      <a16:creationId xmlns:a16="http://schemas.microsoft.com/office/drawing/2014/main" id="{15699AF1-F49B-AE68-8591-1CB73FBFAA2E}"/>
                    </a:ext>
                  </a:extLst>
                </p:cNvPr>
                <p:cNvSpPr/>
                <p:nvPr/>
              </p:nvSpPr>
              <p:spPr>
                <a:xfrm>
                  <a:off x="4638976" y="1822598"/>
                  <a:ext cx="6746" cy="24963"/>
                </a:xfrm>
                <a:custGeom>
                  <a:avLst/>
                  <a:gdLst>
                    <a:gd name="connsiteX0" fmla="*/ 0 w 6746"/>
                    <a:gd name="connsiteY0" fmla="*/ 0 h 24963"/>
                    <a:gd name="connsiteX1" fmla="*/ 0 w 6746"/>
                    <a:gd name="connsiteY1" fmla="*/ 24964 h 24963"/>
                  </a:gdLst>
                  <a:ahLst/>
                  <a:cxnLst>
                    <a:cxn ang="0">
                      <a:pos x="connsiteX0" y="connsiteY0"/>
                    </a:cxn>
                    <a:cxn ang="0">
                      <a:pos x="connsiteX1" y="connsiteY1"/>
                    </a:cxn>
                  </a:cxnLst>
                  <a:rect l="l" t="t" r="r" b="b"/>
                  <a:pathLst>
                    <a:path w="6746" h="24963">
                      <a:moveTo>
                        <a:pt x="0" y="0"/>
                      </a:moveTo>
                      <a:lnTo>
                        <a:pt x="0" y="24964"/>
                      </a:lnTo>
                    </a:path>
                  </a:pathLst>
                </a:custGeom>
                <a:ln w="19050" cap="rnd">
                  <a:solidFill>
                    <a:schemeClr val="bg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srgbClr val="000000"/>
                    </a:solidFill>
                    <a:effectLst/>
                    <a:uLnTx/>
                    <a:uFillTx/>
                    <a:latin typeface="Montserrat"/>
                    <a:ea typeface="+mn-ea"/>
                    <a:cs typeface="+mn-cs"/>
                  </a:endParaRPr>
                </a:p>
              </p:txBody>
            </p:sp>
            <p:sp>
              <p:nvSpPr>
                <p:cNvPr id="41" name="Freeform: Shape 21">
                  <a:extLst>
                    <a:ext uri="{FF2B5EF4-FFF2-40B4-BE49-F238E27FC236}">
                      <a16:creationId xmlns:a16="http://schemas.microsoft.com/office/drawing/2014/main" id="{D688F423-8373-3A0D-179A-EBC6458DA922}"/>
                    </a:ext>
                  </a:extLst>
                </p:cNvPr>
                <p:cNvSpPr/>
                <p:nvPr/>
              </p:nvSpPr>
              <p:spPr>
                <a:xfrm>
                  <a:off x="4549715" y="1846550"/>
                  <a:ext cx="12481" cy="21590"/>
                </a:xfrm>
                <a:custGeom>
                  <a:avLst/>
                  <a:gdLst>
                    <a:gd name="connsiteX0" fmla="*/ 0 w 12481"/>
                    <a:gd name="connsiteY0" fmla="*/ 0 h 21590"/>
                    <a:gd name="connsiteX1" fmla="*/ 12482 w 12481"/>
                    <a:gd name="connsiteY1" fmla="*/ 21590 h 21590"/>
                  </a:gdLst>
                  <a:ahLst/>
                  <a:cxnLst>
                    <a:cxn ang="0">
                      <a:pos x="connsiteX0" y="connsiteY0"/>
                    </a:cxn>
                    <a:cxn ang="0">
                      <a:pos x="connsiteX1" y="connsiteY1"/>
                    </a:cxn>
                  </a:cxnLst>
                  <a:rect l="l" t="t" r="r" b="b"/>
                  <a:pathLst>
                    <a:path w="12481" h="21590">
                      <a:moveTo>
                        <a:pt x="0" y="0"/>
                      </a:moveTo>
                      <a:lnTo>
                        <a:pt x="12482" y="21590"/>
                      </a:lnTo>
                    </a:path>
                  </a:pathLst>
                </a:custGeom>
                <a:ln w="19050" cap="rnd">
                  <a:solidFill>
                    <a:schemeClr val="bg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srgbClr val="000000"/>
                    </a:solidFill>
                    <a:effectLst/>
                    <a:uLnTx/>
                    <a:uFillTx/>
                    <a:latin typeface="Montserrat"/>
                    <a:ea typeface="+mn-ea"/>
                    <a:cs typeface="+mn-cs"/>
                  </a:endParaRPr>
                </a:p>
              </p:txBody>
            </p:sp>
            <p:sp>
              <p:nvSpPr>
                <p:cNvPr id="42" name="Freeform: Shape 22">
                  <a:extLst>
                    <a:ext uri="{FF2B5EF4-FFF2-40B4-BE49-F238E27FC236}">
                      <a16:creationId xmlns:a16="http://schemas.microsoft.com/office/drawing/2014/main" id="{46D1D7F1-DE5F-F7B3-FE6A-B8732441E65C}"/>
                    </a:ext>
                  </a:extLst>
                </p:cNvPr>
                <p:cNvSpPr/>
                <p:nvPr/>
              </p:nvSpPr>
              <p:spPr>
                <a:xfrm>
                  <a:off x="4484405" y="1911860"/>
                  <a:ext cx="21590" cy="12481"/>
                </a:xfrm>
                <a:custGeom>
                  <a:avLst/>
                  <a:gdLst>
                    <a:gd name="connsiteX0" fmla="*/ 0 w 21590"/>
                    <a:gd name="connsiteY0" fmla="*/ 0 h 12481"/>
                    <a:gd name="connsiteX1" fmla="*/ 21590 w 21590"/>
                    <a:gd name="connsiteY1" fmla="*/ 12482 h 12481"/>
                  </a:gdLst>
                  <a:ahLst/>
                  <a:cxnLst>
                    <a:cxn ang="0">
                      <a:pos x="connsiteX0" y="connsiteY0"/>
                    </a:cxn>
                    <a:cxn ang="0">
                      <a:pos x="connsiteX1" y="connsiteY1"/>
                    </a:cxn>
                  </a:cxnLst>
                  <a:rect l="l" t="t" r="r" b="b"/>
                  <a:pathLst>
                    <a:path w="21590" h="12481">
                      <a:moveTo>
                        <a:pt x="0" y="0"/>
                      </a:moveTo>
                      <a:lnTo>
                        <a:pt x="21590" y="12482"/>
                      </a:lnTo>
                    </a:path>
                  </a:pathLst>
                </a:custGeom>
                <a:ln w="19050" cap="rnd">
                  <a:solidFill>
                    <a:schemeClr val="bg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srgbClr val="000000"/>
                    </a:solidFill>
                    <a:effectLst/>
                    <a:uLnTx/>
                    <a:uFillTx/>
                    <a:latin typeface="Montserrat"/>
                    <a:ea typeface="+mn-ea"/>
                    <a:cs typeface="+mn-cs"/>
                  </a:endParaRPr>
                </a:p>
              </p:txBody>
            </p:sp>
            <p:sp>
              <p:nvSpPr>
                <p:cNvPr id="43" name="Freeform: Shape 23">
                  <a:extLst>
                    <a:ext uri="{FF2B5EF4-FFF2-40B4-BE49-F238E27FC236}">
                      <a16:creationId xmlns:a16="http://schemas.microsoft.com/office/drawing/2014/main" id="{27EE6B9E-2D3E-D268-A136-5A99C6E878D5}"/>
                    </a:ext>
                  </a:extLst>
                </p:cNvPr>
                <p:cNvSpPr/>
                <p:nvPr/>
              </p:nvSpPr>
              <p:spPr>
                <a:xfrm>
                  <a:off x="4460453" y="2001121"/>
                  <a:ext cx="24963" cy="6746"/>
                </a:xfrm>
                <a:custGeom>
                  <a:avLst/>
                  <a:gdLst>
                    <a:gd name="connsiteX0" fmla="*/ 0 w 24963"/>
                    <a:gd name="connsiteY0" fmla="*/ 0 h 6746"/>
                    <a:gd name="connsiteX1" fmla="*/ 24963 w 24963"/>
                    <a:gd name="connsiteY1" fmla="*/ 0 h 6746"/>
                  </a:gdLst>
                  <a:ahLst/>
                  <a:cxnLst>
                    <a:cxn ang="0">
                      <a:pos x="connsiteX0" y="connsiteY0"/>
                    </a:cxn>
                    <a:cxn ang="0">
                      <a:pos x="connsiteX1" y="connsiteY1"/>
                    </a:cxn>
                  </a:cxnLst>
                  <a:rect l="l" t="t" r="r" b="b"/>
                  <a:pathLst>
                    <a:path w="24963" h="6746">
                      <a:moveTo>
                        <a:pt x="0" y="0"/>
                      </a:moveTo>
                      <a:lnTo>
                        <a:pt x="24963" y="0"/>
                      </a:lnTo>
                    </a:path>
                  </a:pathLst>
                </a:custGeom>
                <a:ln w="19050" cap="rnd">
                  <a:solidFill>
                    <a:schemeClr val="bg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srgbClr val="000000"/>
                    </a:solidFill>
                    <a:effectLst/>
                    <a:uLnTx/>
                    <a:uFillTx/>
                    <a:latin typeface="Montserrat"/>
                    <a:ea typeface="+mn-ea"/>
                    <a:cs typeface="+mn-cs"/>
                  </a:endParaRPr>
                </a:p>
              </p:txBody>
            </p:sp>
            <p:sp>
              <p:nvSpPr>
                <p:cNvPr id="44" name="Freeform: Shape 24">
                  <a:extLst>
                    <a:ext uri="{FF2B5EF4-FFF2-40B4-BE49-F238E27FC236}">
                      <a16:creationId xmlns:a16="http://schemas.microsoft.com/office/drawing/2014/main" id="{7E6E11C2-3515-B3AE-C7E5-C3C2FBEB4C9D}"/>
                    </a:ext>
                  </a:extLst>
                </p:cNvPr>
                <p:cNvSpPr/>
                <p:nvPr/>
              </p:nvSpPr>
              <p:spPr>
                <a:xfrm>
                  <a:off x="4484405" y="2077901"/>
                  <a:ext cx="21590" cy="12481"/>
                </a:xfrm>
                <a:custGeom>
                  <a:avLst/>
                  <a:gdLst>
                    <a:gd name="connsiteX0" fmla="*/ 0 w 21590"/>
                    <a:gd name="connsiteY0" fmla="*/ 12482 h 12481"/>
                    <a:gd name="connsiteX1" fmla="*/ 21590 w 21590"/>
                    <a:gd name="connsiteY1" fmla="*/ 0 h 12481"/>
                  </a:gdLst>
                  <a:ahLst/>
                  <a:cxnLst>
                    <a:cxn ang="0">
                      <a:pos x="connsiteX0" y="connsiteY0"/>
                    </a:cxn>
                    <a:cxn ang="0">
                      <a:pos x="connsiteX1" y="connsiteY1"/>
                    </a:cxn>
                  </a:cxnLst>
                  <a:rect l="l" t="t" r="r" b="b"/>
                  <a:pathLst>
                    <a:path w="21590" h="12481">
                      <a:moveTo>
                        <a:pt x="0" y="12482"/>
                      </a:moveTo>
                      <a:lnTo>
                        <a:pt x="21590" y="0"/>
                      </a:lnTo>
                    </a:path>
                  </a:pathLst>
                </a:custGeom>
                <a:ln w="19050" cap="rnd">
                  <a:solidFill>
                    <a:schemeClr val="bg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srgbClr val="000000"/>
                    </a:solidFill>
                    <a:effectLst/>
                    <a:uLnTx/>
                    <a:uFillTx/>
                    <a:latin typeface="Montserrat"/>
                    <a:ea typeface="+mn-ea"/>
                    <a:cs typeface="+mn-cs"/>
                  </a:endParaRPr>
                </a:p>
              </p:txBody>
            </p:sp>
            <p:sp>
              <p:nvSpPr>
                <p:cNvPr id="45" name="Freeform: Shape 25">
                  <a:extLst>
                    <a:ext uri="{FF2B5EF4-FFF2-40B4-BE49-F238E27FC236}">
                      <a16:creationId xmlns:a16="http://schemas.microsoft.com/office/drawing/2014/main" id="{A230A2D3-DED7-4607-E2EE-B79B8609DD3F}"/>
                    </a:ext>
                  </a:extLst>
                </p:cNvPr>
                <p:cNvSpPr/>
                <p:nvPr/>
              </p:nvSpPr>
              <p:spPr>
                <a:xfrm>
                  <a:off x="4771957" y="2077901"/>
                  <a:ext cx="21657" cy="12481"/>
                </a:xfrm>
                <a:custGeom>
                  <a:avLst/>
                  <a:gdLst>
                    <a:gd name="connsiteX0" fmla="*/ 21658 w 21657"/>
                    <a:gd name="connsiteY0" fmla="*/ 12482 h 12481"/>
                    <a:gd name="connsiteX1" fmla="*/ 0 w 21657"/>
                    <a:gd name="connsiteY1" fmla="*/ 0 h 12481"/>
                  </a:gdLst>
                  <a:ahLst/>
                  <a:cxnLst>
                    <a:cxn ang="0">
                      <a:pos x="connsiteX0" y="connsiteY0"/>
                    </a:cxn>
                    <a:cxn ang="0">
                      <a:pos x="connsiteX1" y="connsiteY1"/>
                    </a:cxn>
                  </a:cxnLst>
                  <a:rect l="l" t="t" r="r" b="b"/>
                  <a:pathLst>
                    <a:path w="21657" h="12481">
                      <a:moveTo>
                        <a:pt x="21658" y="12482"/>
                      </a:moveTo>
                      <a:lnTo>
                        <a:pt x="0" y="0"/>
                      </a:lnTo>
                    </a:path>
                  </a:pathLst>
                </a:custGeom>
                <a:ln w="19050" cap="rnd">
                  <a:solidFill>
                    <a:schemeClr val="bg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srgbClr val="000000"/>
                    </a:solidFill>
                    <a:effectLst/>
                    <a:uLnTx/>
                    <a:uFillTx/>
                    <a:latin typeface="Montserrat"/>
                    <a:ea typeface="+mn-ea"/>
                    <a:cs typeface="+mn-cs"/>
                  </a:endParaRPr>
                </a:p>
              </p:txBody>
            </p:sp>
            <p:sp>
              <p:nvSpPr>
                <p:cNvPr id="46" name="Freeform: Shape 26">
                  <a:extLst>
                    <a:ext uri="{FF2B5EF4-FFF2-40B4-BE49-F238E27FC236}">
                      <a16:creationId xmlns:a16="http://schemas.microsoft.com/office/drawing/2014/main" id="{846DE170-9396-9981-F81A-4BED314BAE5D}"/>
                    </a:ext>
                  </a:extLst>
                </p:cNvPr>
                <p:cNvSpPr/>
                <p:nvPr/>
              </p:nvSpPr>
              <p:spPr>
                <a:xfrm>
                  <a:off x="4792535" y="2001121"/>
                  <a:ext cx="24963" cy="6746"/>
                </a:xfrm>
                <a:custGeom>
                  <a:avLst/>
                  <a:gdLst>
                    <a:gd name="connsiteX0" fmla="*/ 24963 w 24963"/>
                    <a:gd name="connsiteY0" fmla="*/ 0 h 6746"/>
                    <a:gd name="connsiteX1" fmla="*/ 0 w 24963"/>
                    <a:gd name="connsiteY1" fmla="*/ 0 h 6746"/>
                  </a:gdLst>
                  <a:ahLst/>
                  <a:cxnLst>
                    <a:cxn ang="0">
                      <a:pos x="connsiteX0" y="connsiteY0"/>
                    </a:cxn>
                    <a:cxn ang="0">
                      <a:pos x="connsiteX1" y="connsiteY1"/>
                    </a:cxn>
                  </a:cxnLst>
                  <a:rect l="l" t="t" r="r" b="b"/>
                  <a:pathLst>
                    <a:path w="24963" h="6746">
                      <a:moveTo>
                        <a:pt x="24963" y="0"/>
                      </a:moveTo>
                      <a:lnTo>
                        <a:pt x="0" y="0"/>
                      </a:lnTo>
                    </a:path>
                  </a:pathLst>
                </a:custGeom>
                <a:ln w="19050" cap="rnd">
                  <a:solidFill>
                    <a:schemeClr val="bg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srgbClr val="000000"/>
                    </a:solidFill>
                    <a:effectLst/>
                    <a:uLnTx/>
                    <a:uFillTx/>
                    <a:latin typeface="Montserrat"/>
                    <a:ea typeface="+mn-ea"/>
                    <a:cs typeface="+mn-cs"/>
                  </a:endParaRPr>
                </a:p>
              </p:txBody>
            </p:sp>
            <p:sp>
              <p:nvSpPr>
                <p:cNvPr id="47" name="Freeform: Shape 27">
                  <a:extLst>
                    <a:ext uri="{FF2B5EF4-FFF2-40B4-BE49-F238E27FC236}">
                      <a16:creationId xmlns:a16="http://schemas.microsoft.com/office/drawing/2014/main" id="{4577B3BD-D479-53EF-AF2D-EFF1E709C367}"/>
                    </a:ext>
                  </a:extLst>
                </p:cNvPr>
                <p:cNvSpPr/>
                <p:nvPr/>
              </p:nvSpPr>
              <p:spPr>
                <a:xfrm>
                  <a:off x="4771957" y="1911860"/>
                  <a:ext cx="21657" cy="12481"/>
                </a:xfrm>
                <a:custGeom>
                  <a:avLst/>
                  <a:gdLst>
                    <a:gd name="connsiteX0" fmla="*/ 21658 w 21657"/>
                    <a:gd name="connsiteY0" fmla="*/ 0 h 12481"/>
                    <a:gd name="connsiteX1" fmla="*/ 0 w 21657"/>
                    <a:gd name="connsiteY1" fmla="*/ 12482 h 12481"/>
                  </a:gdLst>
                  <a:ahLst/>
                  <a:cxnLst>
                    <a:cxn ang="0">
                      <a:pos x="connsiteX0" y="connsiteY0"/>
                    </a:cxn>
                    <a:cxn ang="0">
                      <a:pos x="connsiteX1" y="connsiteY1"/>
                    </a:cxn>
                  </a:cxnLst>
                  <a:rect l="l" t="t" r="r" b="b"/>
                  <a:pathLst>
                    <a:path w="21657" h="12481">
                      <a:moveTo>
                        <a:pt x="21658" y="0"/>
                      </a:moveTo>
                      <a:lnTo>
                        <a:pt x="0" y="12482"/>
                      </a:lnTo>
                    </a:path>
                  </a:pathLst>
                </a:custGeom>
                <a:ln w="19050" cap="rnd">
                  <a:solidFill>
                    <a:schemeClr val="bg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srgbClr val="000000"/>
                    </a:solidFill>
                    <a:effectLst/>
                    <a:uLnTx/>
                    <a:uFillTx/>
                    <a:latin typeface="Montserrat"/>
                    <a:ea typeface="+mn-ea"/>
                    <a:cs typeface="+mn-cs"/>
                  </a:endParaRPr>
                </a:p>
              </p:txBody>
            </p:sp>
            <p:sp>
              <p:nvSpPr>
                <p:cNvPr id="48" name="Freeform: Shape 28">
                  <a:extLst>
                    <a:ext uri="{FF2B5EF4-FFF2-40B4-BE49-F238E27FC236}">
                      <a16:creationId xmlns:a16="http://schemas.microsoft.com/office/drawing/2014/main" id="{6406A1D9-5189-E82C-AD90-56F8BEE5AE54}"/>
                    </a:ext>
                  </a:extLst>
                </p:cNvPr>
                <p:cNvSpPr/>
                <p:nvPr/>
              </p:nvSpPr>
              <p:spPr>
                <a:xfrm>
                  <a:off x="4715756" y="1846550"/>
                  <a:ext cx="12481" cy="21590"/>
                </a:xfrm>
                <a:custGeom>
                  <a:avLst/>
                  <a:gdLst>
                    <a:gd name="connsiteX0" fmla="*/ 12482 w 12481"/>
                    <a:gd name="connsiteY0" fmla="*/ 0 h 21590"/>
                    <a:gd name="connsiteX1" fmla="*/ 0 w 12481"/>
                    <a:gd name="connsiteY1" fmla="*/ 21590 h 21590"/>
                  </a:gdLst>
                  <a:ahLst/>
                  <a:cxnLst>
                    <a:cxn ang="0">
                      <a:pos x="connsiteX0" y="connsiteY0"/>
                    </a:cxn>
                    <a:cxn ang="0">
                      <a:pos x="connsiteX1" y="connsiteY1"/>
                    </a:cxn>
                  </a:cxnLst>
                  <a:rect l="l" t="t" r="r" b="b"/>
                  <a:pathLst>
                    <a:path w="12481" h="21590">
                      <a:moveTo>
                        <a:pt x="12482" y="0"/>
                      </a:moveTo>
                      <a:lnTo>
                        <a:pt x="0" y="21590"/>
                      </a:lnTo>
                    </a:path>
                  </a:pathLst>
                </a:custGeom>
                <a:ln w="19050" cap="rnd">
                  <a:solidFill>
                    <a:schemeClr val="bg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srgbClr val="000000"/>
                    </a:solidFill>
                    <a:effectLst/>
                    <a:uLnTx/>
                    <a:uFillTx/>
                    <a:latin typeface="Montserrat"/>
                    <a:ea typeface="+mn-ea"/>
                    <a:cs typeface="+mn-cs"/>
                  </a:endParaRPr>
                </a:p>
              </p:txBody>
            </p:sp>
          </p:grpSp>
          <p:sp>
            <p:nvSpPr>
              <p:cNvPr id="35" name="Freeform: Shape 15">
                <a:extLst>
                  <a:ext uri="{FF2B5EF4-FFF2-40B4-BE49-F238E27FC236}">
                    <a16:creationId xmlns:a16="http://schemas.microsoft.com/office/drawing/2014/main" id="{70273FB4-9E07-EC44-0860-1C80700A99C2}"/>
                  </a:ext>
                </a:extLst>
              </p:cNvPr>
              <p:cNvSpPr/>
              <p:nvPr/>
            </p:nvSpPr>
            <p:spPr>
              <a:xfrm>
                <a:off x="4556259" y="1915706"/>
                <a:ext cx="79680" cy="86292"/>
              </a:xfrm>
              <a:custGeom>
                <a:avLst/>
                <a:gdLst>
                  <a:gd name="connsiteX0" fmla="*/ 79681 w 79680"/>
                  <a:gd name="connsiteY0" fmla="*/ 0 h 86292"/>
                  <a:gd name="connsiteX1" fmla="*/ 0 w 79680"/>
                  <a:gd name="connsiteY1" fmla="*/ 86293 h 86292"/>
                </a:gdLst>
                <a:ahLst/>
                <a:cxnLst>
                  <a:cxn ang="0">
                    <a:pos x="connsiteX0" y="connsiteY0"/>
                  </a:cxn>
                  <a:cxn ang="0">
                    <a:pos x="connsiteX1" y="connsiteY1"/>
                  </a:cxn>
                </a:cxnLst>
                <a:rect l="l" t="t" r="r" b="b"/>
                <a:pathLst>
                  <a:path w="79680" h="86292">
                    <a:moveTo>
                      <a:pt x="79681" y="0"/>
                    </a:moveTo>
                    <a:cubicBezTo>
                      <a:pt x="79681" y="0"/>
                      <a:pt x="6679" y="13291"/>
                      <a:pt x="0" y="86293"/>
                    </a:cubicBezTo>
                  </a:path>
                </a:pathLst>
              </a:custGeom>
              <a:noFill/>
              <a:ln w="19050" cap="rnd">
                <a:solidFill>
                  <a:schemeClr val="bg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srgbClr val="000000"/>
                  </a:solidFill>
                  <a:effectLst/>
                  <a:uLnTx/>
                  <a:uFillTx/>
                  <a:latin typeface="Montserrat"/>
                  <a:ea typeface="+mn-ea"/>
                  <a:cs typeface="+mn-cs"/>
                </a:endParaRPr>
              </a:p>
            </p:txBody>
          </p:sp>
        </p:grpSp>
      </p:grpSp>
      <p:grpSp>
        <p:nvGrpSpPr>
          <p:cNvPr id="65" name="Group 64">
            <a:extLst>
              <a:ext uri="{FF2B5EF4-FFF2-40B4-BE49-F238E27FC236}">
                <a16:creationId xmlns:a16="http://schemas.microsoft.com/office/drawing/2014/main" id="{3BF07752-2443-59E6-1774-9E27259130C4}"/>
              </a:ext>
              <a:ext uri="{C183D7F6-B498-43B3-948B-1728B52AA6E4}">
                <adec:decorative xmlns:adec="http://schemas.microsoft.com/office/drawing/2017/decorative" val="1"/>
              </a:ext>
            </a:extLst>
          </p:cNvPr>
          <p:cNvGrpSpPr/>
          <p:nvPr/>
        </p:nvGrpSpPr>
        <p:grpSpPr>
          <a:xfrm>
            <a:off x="6821718" y="4857880"/>
            <a:ext cx="928723" cy="928723"/>
            <a:chOff x="6821718" y="4857880"/>
            <a:chExt cx="928723" cy="928723"/>
          </a:xfrm>
        </p:grpSpPr>
        <p:sp>
          <p:nvSpPr>
            <p:cNvPr id="54" name="Oval 53">
              <a:extLst>
                <a:ext uri="{FF2B5EF4-FFF2-40B4-BE49-F238E27FC236}">
                  <a16:creationId xmlns:a16="http://schemas.microsoft.com/office/drawing/2014/main" id="{1D899035-36B5-33AC-2419-C3914A3315DA}"/>
                </a:ext>
              </a:extLst>
            </p:cNvPr>
            <p:cNvSpPr/>
            <p:nvPr/>
          </p:nvSpPr>
          <p:spPr>
            <a:xfrm>
              <a:off x="6821718" y="4857880"/>
              <a:ext cx="928723" cy="928723"/>
            </a:xfrm>
            <a:prstGeom prst="ellipse">
              <a:avLst/>
            </a:prstGeom>
            <a:solidFill>
              <a:srgbClr val="A167C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grpSp>
          <p:nvGrpSpPr>
            <p:cNvPr id="64" name="Group 63">
              <a:extLst>
                <a:ext uri="{FF2B5EF4-FFF2-40B4-BE49-F238E27FC236}">
                  <a16:creationId xmlns:a16="http://schemas.microsoft.com/office/drawing/2014/main" id="{4930CCAB-A662-124C-55A6-2E0366505334}"/>
                </a:ext>
              </a:extLst>
            </p:cNvPr>
            <p:cNvGrpSpPr/>
            <p:nvPr/>
          </p:nvGrpSpPr>
          <p:grpSpPr>
            <a:xfrm>
              <a:off x="6951098" y="5061534"/>
              <a:ext cx="621903" cy="573880"/>
              <a:chOff x="6995548" y="5067884"/>
              <a:chExt cx="621903" cy="573880"/>
            </a:xfrm>
          </p:grpSpPr>
          <p:pic>
            <p:nvPicPr>
              <p:cNvPr id="53" name="Graphic 52" descr="Megaphone outline">
                <a:extLst>
                  <a:ext uri="{FF2B5EF4-FFF2-40B4-BE49-F238E27FC236}">
                    <a16:creationId xmlns:a16="http://schemas.microsoft.com/office/drawing/2014/main" id="{CD7C1192-A7C0-F8CE-6912-DF793A09A00A}"/>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6995548" y="5067884"/>
                <a:ext cx="573880" cy="573880"/>
              </a:xfrm>
              <a:prstGeom prst="rect">
                <a:avLst/>
              </a:prstGeom>
            </p:spPr>
          </p:pic>
          <p:cxnSp>
            <p:nvCxnSpPr>
              <p:cNvPr id="57" name="Straight Connector 56">
                <a:extLst>
                  <a:ext uri="{FF2B5EF4-FFF2-40B4-BE49-F238E27FC236}">
                    <a16:creationId xmlns:a16="http://schemas.microsoft.com/office/drawing/2014/main" id="{035EE412-FD60-3349-83CB-0F4D26B3F9A2}"/>
                  </a:ext>
                </a:extLst>
              </p:cNvPr>
              <p:cNvCxnSpPr/>
              <p:nvPr/>
            </p:nvCxnSpPr>
            <p:spPr>
              <a:xfrm flipV="1">
                <a:off x="7508287" y="5199433"/>
                <a:ext cx="94202" cy="50800"/>
              </a:xfrm>
              <a:prstGeom prst="line">
                <a:avLst/>
              </a:prstGeom>
              <a:ln w="15875" cap="rnd">
                <a:solidFill>
                  <a:schemeClr val="bg1"/>
                </a:solidFill>
                <a:round/>
              </a:ln>
            </p:spPr>
            <p:style>
              <a:lnRef idx="2">
                <a:schemeClr val="accent1"/>
              </a:lnRef>
              <a:fillRef idx="0">
                <a:schemeClr val="accent1"/>
              </a:fillRef>
              <a:effectRef idx="1">
                <a:schemeClr val="accent1"/>
              </a:effectRef>
              <a:fontRef idx="minor">
                <a:schemeClr val="tx1"/>
              </a:fontRef>
            </p:style>
          </p:cxnSp>
          <p:cxnSp>
            <p:nvCxnSpPr>
              <p:cNvPr id="59" name="Straight Connector 58">
                <a:extLst>
                  <a:ext uri="{FF2B5EF4-FFF2-40B4-BE49-F238E27FC236}">
                    <a16:creationId xmlns:a16="http://schemas.microsoft.com/office/drawing/2014/main" id="{2C5CB53A-F907-3D88-7FB2-59FCAF9C8E76}"/>
                  </a:ext>
                </a:extLst>
              </p:cNvPr>
              <p:cNvCxnSpPr>
                <a:cxnSpLocks/>
              </p:cNvCxnSpPr>
              <p:nvPr/>
            </p:nvCxnSpPr>
            <p:spPr>
              <a:xfrm>
                <a:off x="7522175" y="5295635"/>
                <a:ext cx="95276" cy="11431"/>
              </a:xfrm>
              <a:prstGeom prst="line">
                <a:avLst/>
              </a:prstGeom>
              <a:ln w="15875" cap="rnd">
                <a:solidFill>
                  <a:schemeClr val="bg1"/>
                </a:solidFill>
                <a:round/>
              </a:ln>
            </p:spPr>
            <p:style>
              <a:lnRef idx="2">
                <a:schemeClr val="accent1"/>
              </a:lnRef>
              <a:fillRef idx="0">
                <a:schemeClr val="accent1"/>
              </a:fillRef>
              <a:effectRef idx="1">
                <a:schemeClr val="accent1"/>
              </a:effectRef>
              <a:fontRef idx="minor">
                <a:schemeClr val="tx1"/>
              </a:fontRef>
            </p:style>
          </p:cxnSp>
          <p:cxnSp>
            <p:nvCxnSpPr>
              <p:cNvPr id="61" name="Straight Connector 60">
                <a:extLst>
                  <a:ext uri="{FF2B5EF4-FFF2-40B4-BE49-F238E27FC236}">
                    <a16:creationId xmlns:a16="http://schemas.microsoft.com/office/drawing/2014/main" id="{47E4487F-0099-A75B-3FEA-DC8DC67A00B8}"/>
                  </a:ext>
                </a:extLst>
              </p:cNvPr>
              <p:cNvCxnSpPr>
                <a:cxnSpLocks/>
              </p:cNvCxnSpPr>
              <p:nvPr/>
            </p:nvCxnSpPr>
            <p:spPr>
              <a:xfrm flipV="1">
                <a:off x="7476767" y="5121329"/>
                <a:ext cx="31776" cy="89217"/>
              </a:xfrm>
              <a:prstGeom prst="line">
                <a:avLst/>
              </a:prstGeom>
              <a:ln w="15875" cap="rnd">
                <a:solidFill>
                  <a:schemeClr val="bg1"/>
                </a:solidFill>
                <a:round/>
              </a:ln>
            </p:spPr>
            <p:style>
              <a:lnRef idx="2">
                <a:schemeClr val="accent1"/>
              </a:lnRef>
              <a:fillRef idx="0">
                <a:schemeClr val="accent1"/>
              </a:fillRef>
              <a:effectRef idx="1">
                <a:schemeClr val="accent1"/>
              </a:effectRef>
              <a:fontRef idx="minor">
                <a:schemeClr val="tx1"/>
              </a:fontRef>
            </p:style>
          </p:cxnSp>
        </p:grpSp>
      </p:grpSp>
    </p:spTree>
    <p:extLst>
      <p:ext uri="{BB962C8B-B14F-4D97-AF65-F5344CB8AC3E}">
        <p14:creationId xmlns:p14="http://schemas.microsoft.com/office/powerpoint/2010/main" val="148190781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5FE2D9-9850-B76A-65D4-0159AA149944}"/>
            </a:ext>
          </a:extLst>
        </p:cNvPr>
        <p:cNvGrpSpPr/>
        <p:nvPr/>
      </p:nvGrpSpPr>
      <p:grpSpPr>
        <a:xfrm>
          <a:off x="0" y="0"/>
          <a:ext cx="0" cy="0"/>
          <a:chOff x="0" y="0"/>
          <a:chExt cx="0" cy="0"/>
        </a:xfrm>
      </p:grpSpPr>
      <p:sp>
        <p:nvSpPr>
          <p:cNvPr id="14" name="Text Placeholder 5">
            <a:extLst>
              <a:ext uri="{FF2B5EF4-FFF2-40B4-BE49-F238E27FC236}">
                <a16:creationId xmlns:a16="http://schemas.microsoft.com/office/drawing/2014/main" id="{73427BA9-FD41-A1B8-823E-B8BB3682F159}"/>
              </a:ext>
              <a:ext uri="{C183D7F6-B498-43B3-948B-1728B52AA6E4}">
                <adec:decorative xmlns:adec="http://schemas.microsoft.com/office/drawing/2017/decorative" val="1"/>
              </a:ext>
            </a:extLst>
          </p:cNvPr>
          <p:cNvSpPr>
            <a:spLocks noGrp="1"/>
          </p:cNvSpPr>
          <p:nvPr>
            <p:ph type="body" sz="quarter" idx="24"/>
          </p:nvPr>
        </p:nvSpPr>
        <p:spPr>
          <a:xfrm>
            <a:off x="714375" y="0"/>
            <a:ext cx="4076286" cy="473235"/>
          </a:xfrm>
          <a:solidFill>
            <a:schemeClr val="accent3"/>
          </a:solidFill>
        </p:spPr>
        <p:txBody>
          <a:bodyPr/>
          <a:lstStyle/>
          <a:p>
            <a:r>
              <a:rPr lang="en-AU" noProof="0" dirty="0">
                <a:solidFill>
                  <a:schemeClr val="bg1"/>
                </a:solidFill>
              </a:rPr>
              <a:t>Design review for high participation</a:t>
            </a:r>
          </a:p>
        </p:txBody>
      </p:sp>
      <p:sp>
        <p:nvSpPr>
          <p:cNvPr id="4" name="Title 3">
            <a:extLst>
              <a:ext uri="{FF2B5EF4-FFF2-40B4-BE49-F238E27FC236}">
                <a16:creationId xmlns:a16="http://schemas.microsoft.com/office/drawing/2014/main" id="{12C8B558-5D38-A807-5202-D8257B1381AC}"/>
              </a:ext>
            </a:extLst>
          </p:cNvPr>
          <p:cNvSpPr>
            <a:spLocks noGrp="1"/>
          </p:cNvSpPr>
          <p:nvPr>
            <p:ph type="title"/>
          </p:nvPr>
        </p:nvSpPr>
        <p:spPr>
          <a:xfrm>
            <a:off x="609600" y="780287"/>
            <a:ext cx="10972800" cy="535531"/>
          </a:xfrm>
        </p:spPr>
        <p:txBody>
          <a:bodyPr/>
          <a:lstStyle/>
          <a:p>
            <a:r>
              <a:rPr lang="en-AU" noProof="0" dirty="0"/>
              <a:t>In the classroom</a:t>
            </a:r>
          </a:p>
        </p:txBody>
      </p:sp>
      <p:sp>
        <p:nvSpPr>
          <p:cNvPr id="6" name="Text Placeholder 5">
            <a:extLst>
              <a:ext uri="{FF2B5EF4-FFF2-40B4-BE49-F238E27FC236}">
                <a16:creationId xmlns:a16="http://schemas.microsoft.com/office/drawing/2014/main" id="{55A737C9-2C6C-81CE-F4E2-01A570E89D14}"/>
              </a:ext>
            </a:extLst>
          </p:cNvPr>
          <p:cNvSpPr>
            <a:spLocks noGrp="1"/>
          </p:cNvSpPr>
          <p:nvPr>
            <p:ph type="body" sz="quarter" idx="23"/>
          </p:nvPr>
        </p:nvSpPr>
        <p:spPr/>
        <p:txBody>
          <a:bodyPr/>
          <a:lstStyle/>
          <a:p>
            <a:r>
              <a:rPr lang="en-AU" b="1" noProof="0" dirty="0">
                <a:solidFill>
                  <a:schemeClr val="tx2"/>
                </a:solidFill>
              </a:rPr>
              <a:t>A teacher demonstrates a review routine that ensures all students consider and respond to prompts</a:t>
            </a:r>
          </a:p>
        </p:txBody>
      </p:sp>
      <p:sp>
        <p:nvSpPr>
          <p:cNvPr id="15" name="Text Placeholder 13">
            <a:extLst>
              <a:ext uri="{FF2B5EF4-FFF2-40B4-BE49-F238E27FC236}">
                <a16:creationId xmlns:a16="http://schemas.microsoft.com/office/drawing/2014/main" id="{09F0E1C9-CA98-3D85-D896-2EE15B718151}"/>
              </a:ext>
            </a:extLst>
          </p:cNvPr>
          <p:cNvSpPr txBox="1">
            <a:spLocks/>
          </p:cNvSpPr>
          <p:nvPr/>
        </p:nvSpPr>
        <p:spPr>
          <a:xfrm>
            <a:off x="995291" y="5966857"/>
            <a:ext cx="1557337" cy="357769"/>
          </a:xfrm>
          <a:prstGeom prst="roundRect">
            <a:avLst>
              <a:gd name="adj" fmla="val 50000"/>
            </a:avLst>
          </a:prstGeom>
          <a:solidFill>
            <a:srgbClr val="087A4D"/>
          </a:solidFill>
        </p:spPr>
        <p:txBody>
          <a:bodyPr vert="horz" wrap="square" lIns="144000" tIns="0" rIns="144000" bIns="36000" rtlCol="0" anchor="ctr" anchorCtr="0">
            <a:noAutofit/>
          </a:bodyPr>
          <a:lstStyle>
            <a:lvl1pPr marL="0" indent="0" algn="l" defTabSz="914400" rtl="0" eaLnBrk="1" latinLnBrk="0" hangingPunct="1">
              <a:lnSpc>
                <a:spcPct val="130000"/>
              </a:lnSpc>
              <a:spcBef>
                <a:spcPts val="0"/>
              </a:spcBef>
              <a:spcAft>
                <a:spcPts val="600"/>
              </a:spcAft>
              <a:buClr>
                <a:schemeClr val="accent1"/>
              </a:buClr>
              <a:buFont typeface="Arial" panose="020B0604020202020204" pitchFamily="34" charset="0"/>
              <a:buNone/>
              <a:defRPr sz="1200" b="0" kern="1200">
                <a:solidFill>
                  <a:schemeClr val="bg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noProof="0" dirty="0"/>
              <a:t>Primary school</a:t>
            </a:r>
          </a:p>
        </p:txBody>
      </p:sp>
      <p:pic>
        <p:nvPicPr>
          <p:cNvPr id="2" name="Online Media 1" descr="Video thumbnail linked to full video with captions.">
            <a:hlinkClick r:id="" action="ppaction://media"/>
            <a:extLst>
              <a:ext uri="{FF2B5EF4-FFF2-40B4-BE49-F238E27FC236}">
                <a16:creationId xmlns:a16="http://schemas.microsoft.com/office/drawing/2014/main" id="{881A3B07-3F1D-629E-2ECA-6C193E8E14A0}"/>
              </a:ext>
            </a:extLst>
          </p:cNvPr>
          <p:cNvPicPr>
            <a:picLocks noRot="1" noChangeAspect="1"/>
          </p:cNvPicPr>
          <p:nvPr>
            <a:videoFile r:link="rId1"/>
          </p:nvPr>
        </p:nvPicPr>
        <p:blipFill>
          <a:blip r:embed="rId5"/>
          <a:srcRect/>
          <a:stretch/>
        </p:blipFill>
        <p:spPr>
          <a:xfrm>
            <a:off x="714374" y="1747483"/>
            <a:ext cx="5337174" cy="3014256"/>
          </a:xfrm>
          <a:prstGeom prst="rect">
            <a:avLst/>
          </a:prstGeom>
        </p:spPr>
      </p:pic>
      <p:sp>
        <p:nvSpPr>
          <p:cNvPr id="11" name="Text Placeholder 10">
            <a:extLst>
              <a:ext uri="{FF2B5EF4-FFF2-40B4-BE49-F238E27FC236}">
                <a16:creationId xmlns:a16="http://schemas.microsoft.com/office/drawing/2014/main" id="{5F7007A3-5369-5522-10AA-6E235335FEED}"/>
              </a:ext>
            </a:extLst>
          </p:cNvPr>
          <p:cNvSpPr>
            <a:spLocks noGrp="1"/>
          </p:cNvSpPr>
          <p:nvPr>
            <p:ph type="body" sz="quarter" idx="25"/>
          </p:nvPr>
        </p:nvSpPr>
        <p:spPr/>
        <p:txBody>
          <a:bodyPr/>
          <a:lstStyle/>
          <a:p>
            <a:r>
              <a:rPr lang="en-AU" b="1" noProof="0" dirty="0">
                <a:solidFill>
                  <a:schemeClr val="tx2"/>
                </a:solidFill>
              </a:rPr>
              <a:t>A teacher demonstrates familiar review routines that are carefully designed to increase participation</a:t>
            </a:r>
          </a:p>
        </p:txBody>
      </p:sp>
      <p:sp>
        <p:nvSpPr>
          <p:cNvPr id="16" name="Text Placeholder 14">
            <a:extLst>
              <a:ext uri="{FF2B5EF4-FFF2-40B4-BE49-F238E27FC236}">
                <a16:creationId xmlns:a16="http://schemas.microsoft.com/office/drawing/2014/main" id="{4D39FC81-9A5F-313C-E961-FC8DD21010A7}"/>
              </a:ext>
            </a:extLst>
          </p:cNvPr>
          <p:cNvSpPr txBox="1">
            <a:spLocks/>
          </p:cNvSpPr>
          <p:nvPr/>
        </p:nvSpPr>
        <p:spPr>
          <a:xfrm>
            <a:off x="6421365" y="5967161"/>
            <a:ext cx="1749570" cy="357769"/>
          </a:xfrm>
          <a:prstGeom prst="roundRect">
            <a:avLst>
              <a:gd name="adj" fmla="val 50000"/>
            </a:avLst>
          </a:prstGeom>
          <a:solidFill>
            <a:srgbClr val="ACBE37"/>
          </a:solidFill>
        </p:spPr>
        <p:txBody>
          <a:bodyPr vert="horz" wrap="square" lIns="144000" tIns="0" rIns="144000" bIns="36000" rtlCol="0" anchor="ctr" anchorCtr="0">
            <a:noAutofit/>
          </a:bodyPr>
          <a:lstStyle>
            <a:lvl1pPr marL="0" indent="0" algn="l" defTabSz="914400" rtl="0" eaLnBrk="1" latinLnBrk="0" hangingPunct="1">
              <a:lnSpc>
                <a:spcPct val="130000"/>
              </a:lnSpc>
              <a:spcBef>
                <a:spcPts val="0"/>
              </a:spcBef>
              <a:spcAft>
                <a:spcPts val="600"/>
              </a:spcAft>
              <a:buClr>
                <a:schemeClr val="accent1"/>
              </a:buClr>
              <a:buFont typeface="Arial" panose="020B0604020202020204" pitchFamily="34" charset="0"/>
              <a:buNone/>
              <a:defRPr sz="12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noProof="0" dirty="0"/>
              <a:t>Secondary school</a:t>
            </a:r>
          </a:p>
        </p:txBody>
      </p:sp>
      <p:pic>
        <p:nvPicPr>
          <p:cNvPr id="9" name="Online Media 8" descr="Video thumbnail linked to full video with captions.">
            <a:hlinkClick r:id="" action="ppaction://media"/>
            <a:extLst>
              <a:ext uri="{FF2B5EF4-FFF2-40B4-BE49-F238E27FC236}">
                <a16:creationId xmlns:a16="http://schemas.microsoft.com/office/drawing/2014/main" id="{B7C103DB-128F-5F5F-71BA-7583F07FA0F4}"/>
              </a:ext>
            </a:extLst>
          </p:cNvPr>
          <p:cNvPicPr>
            <a:picLocks noRot="1" noChangeAspect="1"/>
          </p:cNvPicPr>
          <p:nvPr>
            <a:videoFile r:link="rId2"/>
          </p:nvPr>
        </p:nvPicPr>
        <p:blipFill>
          <a:blip r:embed="rId6"/>
          <a:srcRect/>
          <a:stretch/>
        </p:blipFill>
        <p:spPr>
          <a:xfrm>
            <a:off x="6140452" y="1746163"/>
            <a:ext cx="5337174" cy="3008758"/>
          </a:xfrm>
          <a:prstGeom prst="rect">
            <a:avLst/>
          </a:prstGeom>
        </p:spPr>
      </p:pic>
    </p:spTree>
    <p:extLst>
      <p:ext uri="{BB962C8B-B14F-4D97-AF65-F5344CB8AC3E}">
        <p14:creationId xmlns:p14="http://schemas.microsoft.com/office/powerpoint/2010/main" val="278771653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2"/>
                                        </p:tgtEl>
                                      </p:cBhvr>
                                    </p:cmd>
                                  </p:childTnLst>
                                </p:cTn>
                              </p:par>
                            </p:childTnLst>
                          </p:cTn>
                        </p:par>
                      </p:childTnLst>
                    </p:cTn>
                  </p:par>
                </p:childTnLst>
              </p:cTn>
              <p:nextCondLst>
                <p:cond evt="onClick" delay="0">
                  <p:tgtEl>
                    <p:spTgt spid="2"/>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9"/>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9"/>
                                        </p:tgtEl>
                                      </p:cBhvr>
                                    </p:cmd>
                                  </p:childTnLst>
                                </p:cTn>
                              </p:par>
                            </p:childTnLst>
                          </p:cTn>
                        </p:par>
                      </p:childTnLst>
                    </p:cTn>
                  </p:par>
                </p:childTnLst>
              </p:cTn>
              <p:nextCondLst>
                <p:cond evt="onClick" delay="0">
                  <p:tgtEl>
                    <p:spTgt spid="9"/>
                  </p:tgtEl>
                </p:cond>
              </p:nextCondLst>
            </p:seq>
            <p:video>
              <p:cMediaNode vol="80000">
                <p:cTn id="13" fill="hold" display="0">
                  <p:stCondLst>
                    <p:cond delay="indefinite"/>
                  </p:stCondLst>
                </p:cTn>
                <p:tgtEl>
                  <p:spTgt spid="9"/>
                </p:tgtEl>
              </p:cMediaNode>
            </p:video>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a:extLst>
              <a:ext uri="{FF2B5EF4-FFF2-40B4-BE49-F238E27FC236}">
                <a16:creationId xmlns:a16="http://schemas.microsoft.com/office/drawing/2014/main" id="{A2A0727D-AC72-20B0-4BD2-4E7F75CDC186}"/>
              </a:ext>
              <a:ext uri="{C183D7F6-B498-43B3-948B-1728B52AA6E4}">
                <adec:decorative xmlns:adec="http://schemas.microsoft.com/office/drawing/2017/decorative" val="1"/>
              </a:ext>
            </a:extLst>
          </p:cNvPr>
          <p:cNvSpPr>
            <a:spLocks noGrp="1"/>
          </p:cNvSpPr>
          <p:nvPr>
            <p:ph type="body" sz="quarter" idx="24"/>
          </p:nvPr>
        </p:nvSpPr>
        <p:spPr>
          <a:xfrm>
            <a:off x="714375" y="0"/>
            <a:ext cx="4076286" cy="473235"/>
          </a:xfrm>
          <a:solidFill>
            <a:schemeClr val="accent3"/>
          </a:solidFill>
        </p:spPr>
        <p:txBody>
          <a:bodyPr/>
          <a:lstStyle/>
          <a:p>
            <a:r>
              <a:rPr lang="en-AU" noProof="0" dirty="0">
                <a:solidFill>
                  <a:schemeClr val="bg1"/>
                </a:solidFill>
              </a:rPr>
              <a:t>Design review for high participation</a:t>
            </a:r>
          </a:p>
        </p:txBody>
      </p:sp>
      <p:sp>
        <p:nvSpPr>
          <p:cNvPr id="16" name="Title 46">
            <a:extLst>
              <a:ext uri="{FF2B5EF4-FFF2-40B4-BE49-F238E27FC236}">
                <a16:creationId xmlns:a16="http://schemas.microsoft.com/office/drawing/2014/main" id="{73D25485-551B-7822-759E-214EAC98C539}"/>
              </a:ext>
            </a:extLst>
          </p:cNvPr>
          <p:cNvSpPr>
            <a:spLocks noGrp="1"/>
          </p:cNvSpPr>
          <p:nvPr>
            <p:ph type="title"/>
          </p:nvPr>
        </p:nvSpPr>
        <p:spPr/>
        <p:txBody>
          <a:bodyPr/>
          <a:lstStyle/>
          <a:p>
            <a:r>
              <a:rPr lang="en-AU" noProof="0" dirty="0"/>
              <a:t>Discuss</a:t>
            </a:r>
          </a:p>
        </p:txBody>
      </p:sp>
      <p:sp>
        <p:nvSpPr>
          <p:cNvPr id="3" name="Text Placeholder 2">
            <a:extLst>
              <a:ext uri="{FF2B5EF4-FFF2-40B4-BE49-F238E27FC236}">
                <a16:creationId xmlns:a16="http://schemas.microsoft.com/office/drawing/2014/main" id="{5BDBFE55-0FE0-6EAC-5125-EDDD2812D72E}"/>
              </a:ext>
            </a:extLst>
          </p:cNvPr>
          <p:cNvSpPr>
            <a:spLocks noGrp="1"/>
          </p:cNvSpPr>
          <p:nvPr>
            <p:ph type="body" sz="quarter" idx="23"/>
          </p:nvPr>
        </p:nvSpPr>
        <p:spPr>
          <a:xfrm>
            <a:off x="3149601" y="1963455"/>
            <a:ext cx="8112124" cy="1922746"/>
          </a:xfrm>
        </p:spPr>
        <p:txBody>
          <a:bodyPr bIns="252000" anchor="ctr" anchorCtr="0">
            <a:noAutofit/>
          </a:bodyPr>
          <a:lstStyle/>
          <a:p>
            <a:r>
              <a:rPr lang="en-AU" noProof="0" dirty="0"/>
              <a:t>How do you currently choose the </a:t>
            </a:r>
            <a:r>
              <a:rPr lang="en-AU" b="1" noProof="0" dirty="0"/>
              <a:t>content</a:t>
            </a:r>
            <a:r>
              <a:rPr lang="en-AU" noProof="0" dirty="0"/>
              <a:t> for review activities?</a:t>
            </a:r>
          </a:p>
          <a:p>
            <a:pPr lvl="3">
              <a:buClr>
                <a:schemeClr val="tx1"/>
              </a:buClr>
            </a:pPr>
            <a:r>
              <a:rPr lang="en-AU" noProof="0" dirty="0"/>
              <a:t>If you haven’t intentionally used reviews in your teaching practice, how do you think you’ll choose content?</a:t>
            </a:r>
          </a:p>
        </p:txBody>
      </p:sp>
      <p:sp>
        <p:nvSpPr>
          <p:cNvPr id="2" name="Text Placeholder 2">
            <a:extLst>
              <a:ext uri="{FF2B5EF4-FFF2-40B4-BE49-F238E27FC236}">
                <a16:creationId xmlns:a16="http://schemas.microsoft.com/office/drawing/2014/main" id="{D1DDE8C4-206A-F4EE-33F8-999D56C6D7FD}"/>
              </a:ext>
            </a:extLst>
          </p:cNvPr>
          <p:cNvSpPr txBox="1">
            <a:spLocks/>
          </p:cNvSpPr>
          <p:nvPr/>
        </p:nvSpPr>
        <p:spPr>
          <a:xfrm>
            <a:off x="3149601" y="3986987"/>
            <a:ext cx="8112124" cy="1922746"/>
          </a:xfrm>
          <a:prstGeom prst="roundRect">
            <a:avLst>
              <a:gd name="adj" fmla="val 18981"/>
            </a:avLst>
          </a:prstGeom>
          <a:solidFill>
            <a:schemeClr val="accent5"/>
          </a:solidFill>
        </p:spPr>
        <p:txBody>
          <a:bodyPr vert="horz" lIns="252000" tIns="216000" rIns="252000" bIns="252000" rtlCol="0" anchor="ctr" anchorCtr="0">
            <a:noAutofit/>
          </a:bodyPr>
          <a:lstStyle>
            <a:lvl1pPr marL="0" indent="0" algn="l" defTabSz="914400" rtl="0" eaLnBrk="1" latinLnBrk="0" hangingPunct="1">
              <a:lnSpc>
                <a:spcPct val="130000"/>
              </a:lnSpc>
              <a:spcBef>
                <a:spcPts val="0"/>
              </a:spcBef>
              <a:spcAft>
                <a:spcPts val="600"/>
              </a:spcAft>
              <a:buClr>
                <a:schemeClr val="accent1"/>
              </a:buClr>
              <a:buFont typeface="Arial" panose="020B0604020202020204" pitchFamily="34" charset="0"/>
              <a:buNone/>
              <a:defRPr sz="16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Tx/>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pPr>
              <a:spcBef>
                <a:spcPts val="1200"/>
              </a:spcBef>
            </a:pPr>
            <a:r>
              <a:rPr lang="en-AU" noProof="0" dirty="0"/>
              <a:t>How do you </a:t>
            </a:r>
            <a:r>
              <a:rPr lang="en-AU" b="1" noProof="0" dirty="0"/>
              <a:t>encourage participation </a:t>
            </a:r>
            <a:r>
              <a:rPr lang="en-AU" noProof="0" dirty="0"/>
              <a:t>during a review session?</a:t>
            </a:r>
          </a:p>
          <a:p>
            <a:pPr lvl="3">
              <a:buClr>
                <a:schemeClr val="tx1"/>
              </a:buClr>
            </a:pPr>
            <a:r>
              <a:rPr lang="en-AU" noProof="0" dirty="0"/>
              <a:t>If you haven’t intentionally used reviews in your teaching practice, what’s one way you plan to encourage participation? </a:t>
            </a:r>
          </a:p>
        </p:txBody>
      </p:sp>
    </p:spTree>
    <p:extLst>
      <p:ext uri="{BB962C8B-B14F-4D97-AF65-F5344CB8AC3E}">
        <p14:creationId xmlns:p14="http://schemas.microsoft.com/office/powerpoint/2010/main" val="313424908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0">
  <p:cSld>
    <p:bg>
      <p:bgPr>
        <a:solidFill>
          <a:schemeClr val="accent4"/>
        </a:solidFill>
        <a:effectLst/>
      </p:bgPr>
    </p:bg>
    <p:spTree>
      <p:nvGrpSpPr>
        <p:cNvPr id="1" name="">
          <a:extLst>
            <a:ext uri="{FF2B5EF4-FFF2-40B4-BE49-F238E27FC236}">
              <a16:creationId xmlns:a16="http://schemas.microsoft.com/office/drawing/2014/main" id="{97943D49-68CB-7B83-354F-4515503E79B5}"/>
            </a:ext>
          </a:extLst>
        </p:cNvPr>
        <p:cNvGrpSpPr/>
        <p:nvPr/>
      </p:nvGrpSpPr>
      <p:grpSpPr>
        <a:xfrm>
          <a:off x="0" y="0"/>
          <a:ext cx="0" cy="0"/>
          <a:chOff x="0" y="0"/>
          <a:chExt cx="0" cy="0"/>
        </a:xfrm>
      </p:grpSpPr>
      <p:sp>
        <p:nvSpPr>
          <p:cNvPr id="8" name="Text Placeholder 7">
            <a:extLst>
              <a:ext uri="{FF2B5EF4-FFF2-40B4-BE49-F238E27FC236}">
                <a16:creationId xmlns:a16="http://schemas.microsoft.com/office/drawing/2014/main" id="{322178F1-27F0-644F-1B8C-277D5F4CD8CD}"/>
              </a:ext>
            </a:extLst>
          </p:cNvPr>
          <p:cNvSpPr>
            <a:spLocks noGrp="1"/>
          </p:cNvSpPr>
          <p:nvPr>
            <p:ph type="body" sz="quarter" idx="15"/>
          </p:nvPr>
        </p:nvSpPr>
        <p:spPr/>
        <p:txBody>
          <a:bodyPr/>
          <a:lstStyle/>
          <a:p>
            <a:r>
              <a:rPr lang="en-AU" noProof="0" dirty="0"/>
              <a:t>3</a:t>
            </a:r>
          </a:p>
        </p:txBody>
      </p:sp>
      <p:sp>
        <p:nvSpPr>
          <p:cNvPr id="5" name="Title 4">
            <a:extLst>
              <a:ext uri="{FF2B5EF4-FFF2-40B4-BE49-F238E27FC236}">
                <a16:creationId xmlns:a16="http://schemas.microsoft.com/office/drawing/2014/main" id="{49FAA031-7084-20F1-2D42-DB89F84231D5}"/>
              </a:ext>
            </a:extLst>
          </p:cNvPr>
          <p:cNvSpPr>
            <a:spLocks noGrp="1"/>
          </p:cNvSpPr>
          <p:nvPr>
            <p:ph type="title"/>
          </p:nvPr>
        </p:nvSpPr>
        <p:spPr>
          <a:xfrm>
            <a:off x="609600" y="2520187"/>
            <a:ext cx="5630944" cy="1846659"/>
          </a:xfrm>
        </p:spPr>
        <p:txBody>
          <a:bodyPr wrap="square">
            <a:spAutoFit/>
          </a:bodyPr>
          <a:lstStyle/>
          <a:p>
            <a:r>
              <a:rPr lang="en-AU" sz="3800" noProof="0" dirty="0">
                <a:latin typeface="Montserrat SemiBold"/>
              </a:rPr>
              <a:t>Develop clear and well-structured review routines</a:t>
            </a:r>
          </a:p>
        </p:txBody>
      </p:sp>
      <p:sp>
        <p:nvSpPr>
          <p:cNvPr id="3" name="TextBox 2">
            <a:extLst>
              <a:ext uri="{FF2B5EF4-FFF2-40B4-BE49-F238E27FC236}">
                <a16:creationId xmlns:a16="http://schemas.microsoft.com/office/drawing/2014/main" id="{371463BF-0141-8B17-57D3-BE7702E428A0}"/>
              </a:ext>
            </a:extLst>
          </p:cNvPr>
          <p:cNvSpPr txBox="1"/>
          <p:nvPr/>
        </p:nvSpPr>
        <p:spPr>
          <a:xfrm>
            <a:off x="609600" y="4808856"/>
            <a:ext cx="4876801" cy="432683"/>
          </a:xfrm>
          <a:prstGeom prst="rect">
            <a:avLst/>
          </a:prstGeom>
          <a:noFill/>
        </p:spPr>
        <p:txBody>
          <a:bodyPr wrap="square" rtlCol="0">
            <a:spAutoFit/>
          </a:bodyPr>
          <a:lstStyle/>
          <a:p>
            <a:pPr marL="285750" marR="0" lvl="0" indent="-285750" algn="l" defTabSz="914400" rtl="0" eaLnBrk="1" fontAlgn="auto" latinLnBrk="0" hangingPunct="1">
              <a:lnSpc>
                <a:spcPct val="120000"/>
              </a:lnSpc>
              <a:spcBef>
                <a:spcPts val="600"/>
              </a:spcBef>
              <a:spcAft>
                <a:spcPts val="0"/>
              </a:spcAft>
              <a:buClrTx/>
              <a:buSzTx/>
              <a:buFont typeface="Arial" panose="020B0604020202020204" pitchFamily="34" charset="0"/>
              <a:buChar char="•"/>
              <a:tabLst/>
              <a:defRPr/>
            </a:pPr>
            <a:r>
              <a:rPr kumimoji="0" lang="en-AU" sz="2000" i="0" u="none" strike="noStrike" kern="1200" cap="none" spc="0" normalizeH="0" baseline="0" noProof="0" dirty="0">
                <a:ln>
                  <a:noFill/>
                </a:ln>
                <a:solidFill>
                  <a:schemeClr val="bg1"/>
                </a:solidFill>
                <a:effectLst/>
                <a:uLnTx/>
                <a:uFillTx/>
                <a:latin typeface="Montserrat"/>
                <a:ea typeface="+mn-ea"/>
                <a:cs typeface="+mn-cs"/>
                <a:hlinkClick r:id="rId3" action="ppaction://hlinksldjump">
                  <a:extLst>
                    <a:ext uri="{A12FA001-AC4F-418D-AE19-62706E023703}">
                      <ahyp:hlinkClr xmlns:ahyp="http://schemas.microsoft.com/office/drawing/2018/hyperlinkcolor" val="tx"/>
                    </a:ext>
                  </a:extLst>
                </a:hlinkClick>
              </a:rPr>
              <a:t>Use a variety of review routines</a:t>
            </a:r>
            <a:endParaRPr kumimoji="0" lang="en-AU" sz="2000" i="0" u="none" strike="noStrike" kern="1200" cap="none" spc="0" normalizeH="0" baseline="0" noProof="0" dirty="0">
              <a:ln>
                <a:noFill/>
              </a:ln>
              <a:solidFill>
                <a:schemeClr val="bg1"/>
              </a:solidFill>
              <a:effectLst/>
              <a:uLnTx/>
              <a:uFillTx/>
              <a:latin typeface="Montserrat"/>
              <a:ea typeface="+mn-ea"/>
              <a:cs typeface="+mn-cs"/>
            </a:endParaRPr>
          </a:p>
        </p:txBody>
      </p:sp>
      <p:pic>
        <p:nvPicPr>
          <p:cNvPr id="4" name="Picture Placeholder 3">
            <a:extLst>
              <a:ext uri="{FF2B5EF4-FFF2-40B4-BE49-F238E27FC236}">
                <a16:creationId xmlns:a16="http://schemas.microsoft.com/office/drawing/2014/main" id="{C8032904-8D06-73C6-DA4A-6C39F0315376}"/>
              </a:ext>
              <a:ext uri="{C183D7F6-B498-43B3-948B-1728B52AA6E4}">
                <adec:decorative xmlns:adec="http://schemas.microsoft.com/office/drawing/2017/decorative" val="1"/>
              </a:ext>
            </a:extLst>
          </p:cNvPr>
          <p:cNvPicPr>
            <a:picLocks noGrp="1" noChangeAspect="1"/>
          </p:cNvPicPr>
          <p:nvPr>
            <p:ph type="pic" sz="quarter" idx="14"/>
          </p:nvPr>
        </p:nvPicPr>
        <p:blipFill>
          <a:blip r:embed="rId4"/>
          <a:srcRect l="29852" r="22740"/>
          <a:stretch>
            <a:fillRect/>
          </a:stretch>
        </p:blipFill>
        <p:spPr>
          <a:xfrm>
            <a:off x="7315200" y="0"/>
            <a:ext cx="4876800" cy="6858000"/>
          </a:xfrm>
          <a:prstGeom prst="rect">
            <a:avLst/>
          </a:prstGeom>
        </p:spPr>
      </p:pic>
      <p:sp>
        <p:nvSpPr>
          <p:cNvPr id="10" name="Text Placeholder 8">
            <a:extLst>
              <a:ext uri="{FF2B5EF4-FFF2-40B4-BE49-F238E27FC236}">
                <a16:creationId xmlns:a16="http://schemas.microsoft.com/office/drawing/2014/main" id="{E2DD480C-050F-13B4-5647-0D03569BC24E}"/>
              </a:ext>
              <a:ext uri="{C183D7F6-B498-43B3-948B-1728B52AA6E4}">
                <adec:decorative xmlns:adec="http://schemas.microsoft.com/office/drawing/2017/decorative" val="1"/>
              </a:ext>
            </a:extLst>
          </p:cNvPr>
          <p:cNvSpPr txBox="1">
            <a:spLocks/>
          </p:cNvSpPr>
          <p:nvPr/>
        </p:nvSpPr>
        <p:spPr>
          <a:xfrm>
            <a:off x="7552267" y="6182713"/>
            <a:ext cx="4254500" cy="228460"/>
          </a:xfrm>
          <a:prstGeom prst="rect">
            <a:avLst/>
          </a:prstGeom>
        </p:spPr>
        <p:txBody>
          <a:bodyPr vert="horz" wrap="square" lIns="91440" tIns="45720" rIns="91440" bIns="45720" rtlCol="0">
            <a:spAutoFit/>
          </a:bodyPr>
          <a:lstStyle>
            <a:lvl1pPr marL="0" indent="0" algn="r" defTabSz="914400" rtl="0" eaLnBrk="1" latinLnBrk="0" hangingPunct="1">
              <a:lnSpc>
                <a:spcPct val="120000"/>
              </a:lnSpc>
              <a:spcBef>
                <a:spcPts val="0"/>
              </a:spcBef>
              <a:spcAft>
                <a:spcPts val="1200"/>
              </a:spcAft>
              <a:buClr>
                <a:schemeClr val="accent1"/>
              </a:buClr>
              <a:buFont typeface="Arial" panose="020B0604020202020204" pitchFamily="34" charset="0"/>
              <a:buNone/>
              <a:defRPr sz="800" b="0" kern="1200">
                <a:solidFill>
                  <a:schemeClr val="bg1"/>
                </a:solidFill>
                <a:latin typeface="+mn-lt"/>
                <a:ea typeface="+mn-ea"/>
                <a:cs typeface="+mn-cs"/>
              </a:defRPr>
            </a:lvl1pPr>
            <a:lvl2pPr marL="0" indent="0" algn="l" defTabSz="914400" rtl="0" eaLnBrk="1" latinLnBrk="0" hangingPunct="1">
              <a:lnSpc>
                <a:spcPct val="120000"/>
              </a:lnSpc>
              <a:spcBef>
                <a:spcPts val="1200"/>
              </a:spcBef>
              <a:spcAft>
                <a:spcPts val="0"/>
              </a:spcAft>
              <a:buClr>
                <a:schemeClr val="accent1"/>
              </a:buClr>
              <a:buFont typeface="Arial" panose="020B0604020202020204" pitchFamily="34" charset="0"/>
              <a:buNone/>
              <a:defRPr sz="2000" b="1" kern="1200">
                <a:solidFill>
                  <a:schemeClr val="bg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bg1"/>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bg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bg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noProof="0" dirty="0"/>
              <a:t>Image: iStock.com/</a:t>
            </a:r>
            <a:r>
              <a:rPr lang="en-AU" noProof="0" dirty="0" err="1"/>
              <a:t>SolStock</a:t>
            </a:r>
            <a:endParaRPr lang="en-AU" noProof="0" dirty="0"/>
          </a:p>
        </p:txBody>
      </p:sp>
    </p:spTree>
    <p:extLst>
      <p:ext uri="{BB962C8B-B14F-4D97-AF65-F5344CB8AC3E}">
        <p14:creationId xmlns:p14="http://schemas.microsoft.com/office/powerpoint/2010/main" val="129392214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14E457E2-F641-6CAE-E280-0747B5B99F79}"/>
            </a:ext>
          </a:extLst>
        </p:cNvPr>
        <p:cNvGrpSpPr/>
        <p:nvPr/>
      </p:nvGrpSpPr>
      <p:grpSpPr>
        <a:xfrm>
          <a:off x="0" y="0"/>
          <a:ext cx="0" cy="0"/>
          <a:chOff x="0" y="0"/>
          <a:chExt cx="0" cy="0"/>
        </a:xfrm>
      </p:grpSpPr>
      <p:sp>
        <p:nvSpPr>
          <p:cNvPr id="5" name="Text Placeholder 10">
            <a:extLst>
              <a:ext uri="{FF2B5EF4-FFF2-40B4-BE49-F238E27FC236}">
                <a16:creationId xmlns:a16="http://schemas.microsoft.com/office/drawing/2014/main" id="{37254F07-CCBA-61A5-DA0E-FB132BF4CEB6}"/>
              </a:ext>
              <a:ext uri="{C183D7F6-B498-43B3-948B-1728B52AA6E4}">
                <adec:decorative xmlns:adec="http://schemas.microsoft.com/office/drawing/2017/decorative" val="1"/>
              </a:ext>
            </a:extLst>
          </p:cNvPr>
          <p:cNvSpPr>
            <a:spLocks noGrp="1"/>
          </p:cNvSpPr>
          <p:nvPr>
            <p:ph type="body" sz="quarter" idx="24"/>
          </p:nvPr>
        </p:nvSpPr>
        <p:spPr>
          <a:xfrm>
            <a:off x="714375" y="0"/>
            <a:ext cx="3502026" cy="473235"/>
          </a:xfrm>
          <a:solidFill>
            <a:schemeClr val="accent4"/>
          </a:solidFill>
        </p:spPr>
        <p:txBody>
          <a:bodyPr/>
          <a:lstStyle/>
          <a:p>
            <a:r>
              <a:rPr lang="en-AU" noProof="0" dirty="0">
                <a:solidFill>
                  <a:schemeClr val="bg1"/>
                </a:solidFill>
              </a:rPr>
              <a:t>Use a variety of review routines</a:t>
            </a:r>
          </a:p>
        </p:txBody>
      </p:sp>
      <p:sp>
        <p:nvSpPr>
          <p:cNvPr id="6" name="Title 1">
            <a:extLst>
              <a:ext uri="{FF2B5EF4-FFF2-40B4-BE49-F238E27FC236}">
                <a16:creationId xmlns:a16="http://schemas.microsoft.com/office/drawing/2014/main" id="{F0A86B63-2A06-35FA-B651-82A1596007C1}"/>
              </a:ext>
            </a:extLst>
          </p:cNvPr>
          <p:cNvSpPr txBox="1">
            <a:spLocks noGrp="1"/>
          </p:cNvSpPr>
          <p:nvPr>
            <p:ph type="title" idx="4294967295"/>
          </p:nvPr>
        </p:nvSpPr>
        <p:spPr>
          <a:xfrm>
            <a:off x="749300" y="1963453"/>
            <a:ext cx="3441699" cy="2519095"/>
          </a:xfrm>
          <a:prstGeom prst="rect">
            <a:avLst/>
          </a:prstGeom>
          <a:noFill/>
          <a:ln>
            <a:noFill/>
            <a:prstDash/>
          </a:ln>
          <a:effectLst/>
        </p:spPr>
        <p:txBody>
          <a:bodyPr rot="0" spcFirstLastPara="1" vertOverflow="overflow" horzOverflow="overflow" vert="horz" wrap="square" lIns="0" tIns="0" rIns="0" bIns="0" numCol="1" spcCol="0" rtlCol="0" fromWordArt="0" anchor="t" anchorCtr="0" forceAA="0" compatLnSpc="1">
            <a:prstTxWarp prst="textNoShape">
              <a:avLst/>
            </a:prstTxWarp>
            <a:noAutofit/>
          </a:bodyPr>
          <a:lstStyle>
            <a:lvl1pPr lvl="0" algn="l" defTabSz="914400" rtl="0" eaLnBrk="1" latinLnBrk="0" hangingPunct="1">
              <a:lnSpc>
                <a:spcPct val="90000"/>
              </a:lnSpc>
              <a:spcBef>
                <a:spcPts val="0"/>
              </a:spcBef>
              <a:spcAft>
                <a:spcPts val="0"/>
              </a:spcAft>
              <a:buClr>
                <a:schemeClr val="dk2"/>
              </a:buClr>
              <a:buSzPts val="3200"/>
              <a:buFont typeface="Montserrat SemiBold"/>
              <a:buNone/>
              <a:defRPr sz="3200" b="0" kern="1200">
                <a:solidFill>
                  <a:schemeClr val="tx2"/>
                </a:solidFill>
                <a:latin typeface="Montserrat SemiBold" panose="00000700000000000000" pitchFamily="2" charset="0"/>
                <a:ea typeface="+mj-ea"/>
                <a:cs typeface="+mj-cs"/>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pPr marL="0" marR="0" lvl="0" indent="0" algn="l" defTabSz="914400" rtl="0" eaLnBrk="1" fontAlgn="auto" latinLnBrk="0" hangingPunct="1">
              <a:lnSpc>
                <a:spcPct val="100000"/>
              </a:lnSpc>
              <a:spcBef>
                <a:spcPts val="0"/>
              </a:spcBef>
              <a:spcAft>
                <a:spcPts val="0"/>
              </a:spcAft>
              <a:buClr>
                <a:schemeClr val="dk2"/>
              </a:buClr>
              <a:buSzPts val="3200"/>
              <a:buFont typeface="Montserrat SemiBold"/>
              <a:buNone/>
              <a:tabLst/>
              <a:defRPr/>
            </a:pPr>
            <a:r>
              <a:rPr kumimoji="0" lang="en-AU" sz="3200" b="0" i="0" u="none" strike="noStrike" kern="1200" cap="none" spc="0" normalizeH="0" baseline="0" noProof="0" dirty="0">
                <a:ln>
                  <a:noFill/>
                </a:ln>
                <a:solidFill>
                  <a:schemeClr val="tx2"/>
                </a:solidFill>
                <a:effectLst/>
                <a:uLnTx/>
                <a:uFillTx/>
                <a:latin typeface="Montserrat SemiBold"/>
                <a:ea typeface="+mj-ea"/>
                <a:cs typeface="+mj-cs"/>
              </a:rPr>
              <a:t>Using a variety of review routines </a:t>
            </a:r>
            <a:br>
              <a:rPr kumimoji="0" lang="en-AU" sz="3200" b="0" i="0" u="none" strike="noStrike" kern="1200" cap="none" spc="0" normalizeH="0" baseline="0" noProof="0" dirty="0">
                <a:ln>
                  <a:noFill/>
                </a:ln>
                <a:solidFill>
                  <a:schemeClr val="tx2"/>
                </a:solidFill>
                <a:effectLst/>
                <a:uLnTx/>
                <a:uFillTx/>
                <a:latin typeface="Montserrat SemiBold"/>
                <a:ea typeface="+mj-ea"/>
                <a:cs typeface="+mj-cs"/>
              </a:rPr>
            </a:br>
            <a:r>
              <a:rPr kumimoji="0" lang="en-AU" sz="3200" b="0" i="0" u="none" strike="noStrike" kern="1200" cap="none" spc="0" normalizeH="0" baseline="0" noProof="0" dirty="0">
                <a:ln>
                  <a:noFill/>
                </a:ln>
                <a:solidFill>
                  <a:schemeClr val="tx2"/>
                </a:solidFill>
                <a:effectLst/>
                <a:uLnTx/>
                <a:uFillTx/>
                <a:latin typeface="Montserrat SemiBold"/>
                <a:ea typeface="+mj-ea"/>
                <a:cs typeface="+mj-cs"/>
              </a:rPr>
              <a:t>involves …</a:t>
            </a:r>
            <a:endParaRPr kumimoji="0" lang="en-AU" sz="3200" b="0" i="0" u="none" strike="noStrike" kern="1200" cap="none" spc="0" normalizeH="0" baseline="0" noProof="0" dirty="0">
              <a:ln>
                <a:noFill/>
              </a:ln>
              <a:solidFill>
                <a:schemeClr val="tx2"/>
              </a:solidFill>
              <a:effectLst/>
              <a:uLnTx/>
              <a:uFillTx/>
              <a:latin typeface="Montserrat SemiBold" panose="00000700000000000000" pitchFamily="2" charset="0"/>
              <a:ea typeface="+mj-ea"/>
              <a:cs typeface="+mj-cs"/>
            </a:endParaRPr>
          </a:p>
        </p:txBody>
      </p:sp>
      <p:sp>
        <p:nvSpPr>
          <p:cNvPr id="2" name="Text Placeholder 1">
            <a:extLst>
              <a:ext uri="{FF2B5EF4-FFF2-40B4-BE49-F238E27FC236}">
                <a16:creationId xmlns:a16="http://schemas.microsoft.com/office/drawing/2014/main" id="{4043276A-95ED-0925-3772-FB4A0C9356BF}"/>
              </a:ext>
            </a:extLst>
          </p:cNvPr>
          <p:cNvSpPr>
            <a:spLocks noGrp="1"/>
          </p:cNvSpPr>
          <p:nvPr>
            <p:ph type="body" sz="quarter" idx="23"/>
          </p:nvPr>
        </p:nvSpPr>
        <p:spPr/>
        <p:txBody>
          <a:bodyPr/>
          <a:lstStyle/>
          <a:p>
            <a:r>
              <a:rPr lang="en-AU" noProof="0" dirty="0"/>
              <a:t>Mixing up the </a:t>
            </a:r>
            <a:r>
              <a:rPr lang="en-AU" b="1" noProof="0" dirty="0"/>
              <a:t>type of information </a:t>
            </a:r>
            <a:r>
              <a:rPr lang="en-AU" noProof="0" dirty="0"/>
              <a:t>being reviewed and the </a:t>
            </a:r>
            <a:r>
              <a:rPr lang="en-AU" b="1" noProof="0" dirty="0"/>
              <a:t>strategies</a:t>
            </a:r>
            <a:r>
              <a:rPr lang="en-AU" noProof="0" dirty="0"/>
              <a:t> students need to apply</a:t>
            </a:r>
          </a:p>
        </p:txBody>
      </p:sp>
      <p:sp>
        <p:nvSpPr>
          <p:cNvPr id="4" name="Text Placeholder 3">
            <a:extLst>
              <a:ext uri="{FF2B5EF4-FFF2-40B4-BE49-F238E27FC236}">
                <a16:creationId xmlns:a16="http://schemas.microsoft.com/office/drawing/2014/main" id="{568B799C-1431-A73D-3FF2-F286DC0FD742}"/>
              </a:ext>
            </a:extLst>
          </p:cNvPr>
          <p:cNvSpPr>
            <a:spLocks noGrp="1"/>
          </p:cNvSpPr>
          <p:nvPr>
            <p:ph type="body" sz="quarter" idx="25"/>
          </p:nvPr>
        </p:nvSpPr>
        <p:spPr/>
        <p:txBody>
          <a:bodyPr/>
          <a:lstStyle/>
          <a:p>
            <a:r>
              <a:rPr lang="en-AU" noProof="0" dirty="0"/>
              <a:t>Asking students to apply </a:t>
            </a:r>
            <a:r>
              <a:rPr lang="en-AU" noProof="0" dirty="0">
                <a:latin typeface="Montserrat" panose="00000500000000000000" pitchFamily="2" charset="0"/>
              </a:rPr>
              <a:t>skills to </a:t>
            </a:r>
            <a:r>
              <a:rPr lang="en-AU" b="1" noProof="0" dirty="0">
                <a:latin typeface="Montserrat" panose="00000500000000000000" pitchFamily="2" charset="0"/>
              </a:rPr>
              <a:t>varied settings</a:t>
            </a:r>
            <a:endParaRPr lang="en-AU" noProof="0" dirty="0"/>
          </a:p>
        </p:txBody>
      </p:sp>
    </p:spTree>
    <p:extLst>
      <p:ext uri="{BB962C8B-B14F-4D97-AF65-F5344CB8AC3E}">
        <p14:creationId xmlns:p14="http://schemas.microsoft.com/office/powerpoint/2010/main" val="28492671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A0E0AA6D-C678-136E-EA13-D7A8B743D6F8}"/>
            </a:ext>
          </a:extLst>
        </p:cNvPr>
        <p:cNvGrpSpPr/>
        <p:nvPr/>
      </p:nvGrpSpPr>
      <p:grpSpPr>
        <a:xfrm>
          <a:off x="0" y="0"/>
          <a:ext cx="0" cy="0"/>
          <a:chOff x="0" y="0"/>
          <a:chExt cx="0" cy="0"/>
        </a:xfrm>
      </p:grpSpPr>
      <p:sp>
        <p:nvSpPr>
          <p:cNvPr id="8" name="Text Placeholder 10">
            <a:extLst>
              <a:ext uri="{FF2B5EF4-FFF2-40B4-BE49-F238E27FC236}">
                <a16:creationId xmlns:a16="http://schemas.microsoft.com/office/drawing/2014/main" id="{089BFE04-AAB6-49DB-B8A1-515F6881C42A}"/>
              </a:ext>
              <a:ext uri="{C183D7F6-B498-43B3-948B-1728B52AA6E4}">
                <adec:decorative xmlns:adec="http://schemas.microsoft.com/office/drawing/2017/decorative" val="1"/>
              </a:ext>
            </a:extLst>
          </p:cNvPr>
          <p:cNvSpPr>
            <a:spLocks noGrp="1"/>
          </p:cNvSpPr>
          <p:nvPr>
            <p:ph type="body" sz="quarter" idx="24"/>
          </p:nvPr>
        </p:nvSpPr>
        <p:spPr>
          <a:xfrm>
            <a:off x="714375" y="0"/>
            <a:ext cx="3502026" cy="473235"/>
          </a:xfrm>
          <a:solidFill>
            <a:schemeClr val="accent4"/>
          </a:solidFill>
        </p:spPr>
        <p:txBody>
          <a:bodyPr/>
          <a:lstStyle/>
          <a:p>
            <a:r>
              <a:rPr lang="en-AU" noProof="0" dirty="0">
                <a:solidFill>
                  <a:schemeClr val="bg1"/>
                </a:solidFill>
              </a:rPr>
              <a:t>Use a variety of review routines</a:t>
            </a:r>
          </a:p>
        </p:txBody>
      </p:sp>
      <p:sp>
        <p:nvSpPr>
          <p:cNvPr id="4" name="Title 3">
            <a:extLst>
              <a:ext uri="{FF2B5EF4-FFF2-40B4-BE49-F238E27FC236}">
                <a16:creationId xmlns:a16="http://schemas.microsoft.com/office/drawing/2014/main" id="{95AA22E1-A6B6-D65F-154C-690109A7F5A8}"/>
              </a:ext>
            </a:extLst>
          </p:cNvPr>
          <p:cNvSpPr>
            <a:spLocks noGrp="1"/>
          </p:cNvSpPr>
          <p:nvPr>
            <p:ph type="title"/>
          </p:nvPr>
        </p:nvSpPr>
        <p:spPr>
          <a:xfrm>
            <a:off x="609600" y="780287"/>
            <a:ext cx="10972800" cy="535531"/>
          </a:xfrm>
        </p:spPr>
        <p:txBody>
          <a:bodyPr/>
          <a:lstStyle/>
          <a:p>
            <a:r>
              <a:rPr lang="en-AU" noProof="0" dirty="0">
                <a:solidFill>
                  <a:srgbClr val="00305E"/>
                </a:solidFill>
              </a:rPr>
              <a:t>Examples of review routines</a:t>
            </a:r>
            <a:endParaRPr lang="en-AU" noProof="0" dirty="0"/>
          </a:p>
        </p:txBody>
      </p:sp>
      <p:sp>
        <p:nvSpPr>
          <p:cNvPr id="13" name="Text Placeholder 122">
            <a:extLst>
              <a:ext uri="{FF2B5EF4-FFF2-40B4-BE49-F238E27FC236}">
                <a16:creationId xmlns:a16="http://schemas.microsoft.com/office/drawing/2014/main" id="{B687C867-9068-9EA4-6A60-4F79023FC276}"/>
              </a:ext>
            </a:extLst>
          </p:cNvPr>
          <p:cNvSpPr txBox="1">
            <a:spLocks/>
          </p:cNvSpPr>
          <p:nvPr/>
        </p:nvSpPr>
        <p:spPr>
          <a:xfrm>
            <a:off x="695324" y="1736725"/>
            <a:ext cx="5161187" cy="1407691"/>
          </a:xfrm>
          <a:prstGeom prst="rect">
            <a:avLst/>
          </a:prstGeom>
          <a:solidFill>
            <a:schemeClr val="bg1"/>
          </a:solidFill>
          <a:effectLst>
            <a:outerShdw blurRad="63500" sx="101000" sy="101000" algn="ctr" rotWithShape="0">
              <a:prstClr val="black">
                <a:alpha val="10000"/>
              </a:prstClr>
            </a:outerShdw>
          </a:effectLst>
        </p:spPr>
        <p:txBody>
          <a:bodyPr vert="horz" wrap="square" lIns="1188000" tIns="252000" rIns="576000" bIns="252000" rtlCol="0">
            <a:noAutofit/>
          </a:bodyPr>
          <a:lstStyle>
            <a:lvl1pPr marL="0" indent="0" algn="l" defTabSz="914400" rtl="0" eaLnBrk="1" latinLnBrk="0" hangingPunct="1">
              <a:lnSpc>
                <a:spcPct val="130000"/>
              </a:lnSpc>
              <a:spcBef>
                <a:spcPts val="0"/>
              </a:spcBef>
              <a:spcAft>
                <a:spcPts val="600"/>
              </a:spcAft>
              <a:buClr>
                <a:schemeClr val="accent1"/>
              </a:buClr>
              <a:buFont typeface="Arial" panose="020B0604020202020204" pitchFamily="34" charset="0"/>
              <a:buNone/>
              <a:defRPr sz="16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pPr>
              <a:lnSpc>
                <a:spcPct val="120000"/>
              </a:lnSpc>
            </a:pPr>
            <a:r>
              <a:rPr lang="en-AU" sz="1400" b="1" noProof="0" dirty="0">
                <a:solidFill>
                  <a:schemeClr val="accent4"/>
                </a:solidFill>
              </a:rPr>
              <a:t>Daily review</a:t>
            </a:r>
          </a:p>
          <a:p>
            <a:pPr>
              <a:lnSpc>
                <a:spcPct val="120000"/>
              </a:lnSpc>
            </a:pPr>
            <a:r>
              <a:rPr lang="en-AU" sz="1400" noProof="0" dirty="0"/>
              <a:t>A short, highly interactive teacher-led routine to review a variety of concepts</a:t>
            </a:r>
          </a:p>
        </p:txBody>
      </p:sp>
      <p:sp>
        <p:nvSpPr>
          <p:cNvPr id="25" name="Text Placeholder 122">
            <a:extLst>
              <a:ext uri="{FF2B5EF4-FFF2-40B4-BE49-F238E27FC236}">
                <a16:creationId xmlns:a16="http://schemas.microsoft.com/office/drawing/2014/main" id="{502C9763-9D83-C3B5-D0DB-248468FE71E8}"/>
              </a:ext>
            </a:extLst>
          </p:cNvPr>
          <p:cNvSpPr txBox="1">
            <a:spLocks/>
          </p:cNvSpPr>
          <p:nvPr/>
        </p:nvSpPr>
        <p:spPr>
          <a:xfrm>
            <a:off x="695324" y="3316709"/>
            <a:ext cx="5161187" cy="1407691"/>
          </a:xfrm>
          <a:prstGeom prst="rect">
            <a:avLst/>
          </a:prstGeom>
          <a:solidFill>
            <a:schemeClr val="bg1"/>
          </a:solidFill>
          <a:effectLst>
            <a:outerShdw blurRad="63500" sx="101000" sy="101000" algn="ctr" rotWithShape="0">
              <a:prstClr val="black">
                <a:alpha val="10000"/>
              </a:prstClr>
            </a:outerShdw>
          </a:effectLst>
        </p:spPr>
        <p:txBody>
          <a:bodyPr vert="horz" wrap="square" lIns="1188000" tIns="252000" rIns="576000" bIns="252000" rtlCol="0">
            <a:noAutofit/>
          </a:bodyPr>
          <a:lstStyle>
            <a:lvl1pPr marL="0" indent="0" algn="l" defTabSz="914400" rtl="0" eaLnBrk="1" latinLnBrk="0" hangingPunct="1">
              <a:lnSpc>
                <a:spcPct val="130000"/>
              </a:lnSpc>
              <a:spcBef>
                <a:spcPts val="0"/>
              </a:spcBef>
              <a:spcAft>
                <a:spcPts val="600"/>
              </a:spcAft>
              <a:buClr>
                <a:schemeClr val="accent1"/>
              </a:buClr>
              <a:buFont typeface="Arial" panose="020B0604020202020204" pitchFamily="34" charset="0"/>
              <a:buNone/>
              <a:defRPr sz="16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pPr>
              <a:lnSpc>
                <a:spcPct val="120000"/>
              </a:lnSpc>
            </a:pPr>
            <a:r>
              <a:rPr lang="en-AU" sz="1400" b="1" noProof="0" dirty="0">
                <a:solidFill>
                  <a:schemeClr val="accent4"/>
                </a:solidFill>
              </a:rPr>
              <a:t>Low-stakes quiz</a:t>
            </a:r>
          </a:p>
          <a:p>
            <a:pPr>
              <a:lnSpc>
                <a:spcPct val="120000"/>
              </a:lnSpc>
            </a:pPr>
            <a:r>
              <a:rPr lang="en-AU" sz="1400" noProof="0" dirty="0"/>
              <a:t>A brief formative assessment where students respond to key questions</a:t>
            </a:r>
          </a:p>
        </p:txBody>
      </p:sp>
      <p:sp>
        <p:nvSpPr>
          <p:cNvPr id="29" name="Text Placeholder 122">
            <a:extLst>
              <a:ext uri="{FF2B5EF4-FFF2-40B4-BE49-F238E27FC236}">
                <a16:creationId xmlns:a16="http://schemas.microsoft.com/office/drawing/2014/main" id="{18CDCE09-E02C-B484-6CD1-D45F11FD5149}"/>
              </a:ext>
            </a:extLst>
          </p:cNvPr>
          <p:cNvSpPr txBox="1">
            <a:spLocks/>
          </p:cNvSpPr>
          <p:nvPr/>
        </p:nvSpPr>
        <p:spPr>
          <a:xfrm>
            <a:off x="695324" y="4896693"/>
            <a:ext cx="5161187" cy="1407691"/>
          </a:xfrm>
          <a:prstGeom prst="rect">
            <a:avLst/>
          </a:prstGeom>
          <a:solidFill>
            <a:schemeClr val="bg1"/>
          </a:solidFill>
          <a:effectLst>
            <a:outerShdw blurRad="63500" sx="101000" sy="101000" algn="ctr" rotWithShape="0">
              <a:prstClr val="black">
                <a:alpha val="10000"/>
              </a:prstClr>
            </a:outerShdw>
          </a:effectLst>
        </p:spPr>
        <p:txBody>
          <a:bodyPr vert="horz" wrap="square" lIns="1188000" tIns="252000" rIns="576000" bIns="252000" rtlCol="0">
            <a:noAutofit/>
          </a:bodyPr>
          <a:lstStyle>
            <a:lvl1pPr marL="0" indent="0" algn="l" defTabSz="914400" rtl="0" eaLnBrk="1" latinLnBrk="0" hangingPunct="1">
              <a:lnSpc>
                <a:spcPct val="130000"/>
              </a:lnSpc>
              <a:spcBef>
                <a:spcPts val="0"/>
              </a:spcBef>
              <a:spcAft>
                <a:spcPts val="600"/>
              </a:spcAft>
              <a:buClr>
                <a:schemeClr val="accent1"/>
              </a:buClr>
              <a:buFont typeface="Arial" panose="020B0604020202020204" pitchFamily="34" charset="0"/>
              <a:buNone/>
              <a:defRPr sz="16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pPr>
              <a:lnSpc>
                <a:spcPct val="120000"/>
              </a:lnSpc>
            </a:pPr>
            <a:r>
              <a:rPr lang="en-AU" sz="1400" b="1" noProof="0" dirty="0">
                <a:solidFill>
                  <a:schemeClr val="accent4"/>
                </a:solidFill>
              </a:rPr>
              <a:t>Spaced repetition software</a:t>
            </a:r>
          </a:p>
          <a:p>
            <a:pPr>
              <a:lnSpc>
                <a:spcPct val="120000"/>
              </a:lnSpc>
            </a:pPr>
            <a:r>
              <a:rPr lang="en-AU" sz="1400" noProof="0" dirty="0"/>
              <a:t>Freely available software for prioritising content</a:t>
            </a:r>
          </a:p>
        </p:txBody>
      </p:sp>
      <p:sp>
        <p:nvSpPr>
          <p:cNvPr id="23" name="Text Placeholder 122">
            <a:extLst>
              <a:ext uri="{FF2B5EF4-FFF2-40B4-BE49-F238E27FC236}">
                <a16:creationId xmlns:a16="http://schemas.microsoft.com/office/drawing/2014/main" id="{7DF57A1B-57A3-42FF-E8EA-0F55A469429C}"/>
              </a:ext>
            </a:extLst>
          </p:cNvPr>
          <p:cNvSpPr txBox="1">
            <a:spLocks/>
          </p:cNvSpPr>
          <p:nvPr/>
        </p:nvSpPr>
        <p:spPr>
          <a:xfrm>
            <a:off x="6031299" y="1736725"/>
            <a:ext cx="5490147" cy="1407691"/>
          </a:xfrm>
          <a:prstGeom prst="rect">
            <a:avLst/>
          </a:prstGeom>
          <a:solidFill>
            <a:schemeClr val="bg1"/>
          </a:solidFill>
          <a:effectLst>
            <a:outerShdw blurRad="63500" sx="101000" sy="101000" algn="ctr" rotWithShape="0">
              <a:prstClr val="black">
                <a:alpha val="10000"/>
              </a:prstClr>
            </a:outerShdw>
          </a:effectLst>
        </p:spPr>
        <p:txBody>
          <a:bodyPr vert="horz" wrap="square" lIns="1188000" tIns="252000" rIns="576000" bIns="252000" rtlCol="0">
            <a:noAutofit/>
          </a:bodyPr>
          <a:lstStyle>
            <a:lvl1pPr marL="0" indent="0" algn="l" defTabSz="914400" rtl="0" eaLnBrk="1" latinLnBrk="0" hangingPunct="1">
              <a:lnSpc>
                <a:spcPct val="130000"/>
              </a:lnSpc>
              <a:spcBef>
                <a:spcPts val="0"/>
              </a:spcBef>
              <a:spcAft>
                <a:spcPts val="600"/>
              </a:spcAft>
              <a:buClr>
                <a:schemeClr val="accent1"/>
              </a:buClr>
              <a:buFont typeface="Arial" panose="020B0604020202020204" pitchFamily="34" charset="0"/>
              <a:buNone/>
              <a:defRPr sz="16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pPr>
              <a:lnSpc>
                <a:spcPct val="120000"/>
              </a:lnSpc>
            </a:pPr>
            <a:r>
              <a:rPr lang="en-AU" sz="1400" b="1" noProof="0" dirty="0">
                <a:solidFill>
                  <a:schemeClr val="accent4"/>
                </a:solidFill>
              </a:rPr>
              <a:t>‘Do now’ starter activity</a:t>
            </a:r>
          </a:p>
          <a:p>
            <a:pPr>
              <a:lnSpc>
                <a:spcPct val="120000"/>
              </a:lnSpc>
            </a:pPr>
            <a:r>
              <a:rPr lang="en-AU" sz="1400" noProof="0" dirty="0"/>
              <a:t>An independent activity students begin as soon as they enter the classroom</a:t>
            </a:r>
          </a:p>
        </p:txBody>
      </p:sp>
      <p:sp>
        <p:nvSpPr>
          <p:cNvPr id="27" name="Text Placeholder 122">
            <a:extLst>
              <a:ext uri="{FF2B5EF4-FFF2-40B4-BE49-F238E27FC236}">
                <a16:creationId xmlns:a16="http://schemas.microsoft.com/office/drawing/2014/main" id="{C8F8D224-F059-14FA-0679-F6655A73488F}"/>
              </a:ext>
            </a:extLst>
          </p:cNvPr>
          <p:cNvSpPr txBox="1">
            <a:spLocks/>
          </p:cNvSpPr>
          <p:nvPr/>
        </p:nvSpPr>
        <p:spPr>
          <a:xfrm>
            <a:off x="6031300" y="3316709"/>
            <a:ext cx="5490146" cy="1407691"/>
          </a:xfrm>
          <a:prstGeom prst="rect">
            <a:avLst/>
          </a:prstGeom>
          <a:solidFill>
            <a:schemeClr val="bg1"/>
          </a:solidFill>
          <a:effectLst>
            <a:outerShdw blurRad="63500" sx="101000" sy="101000" algn="ctr" rotWithShape="0">
              <a:prstClr val="black">
                <a:alpha val="10000"/>
              </a:prstClr>
            </a:outerShdw>
          </a:effectLst>
        </p:spPr>
        <p:txBody>
          <a:bodyPr vert="horz" wrap="square" lIns="1188000" tIns="252000" rIns="576000" bIns="252000" rtlCol="0">
            <a:noAutofit/>
          </a:bodyPr>
          <a:lstStyle>
            <a:lvl1pPr marL="0" indent="0" algn="l" defTabSz="914400" rtl="0" eaLnBrk="1" latinLnBrk="0" hangingPunct="1">
              <a:lnSpc>
                <a:spcPct val="130000"/>
              </a:lnSpc>
              <a:spcBef>
                <a:spcPts val="0"/>
              </a:spcBef>
              <a:spcAft>
                <a:spcPts val="600"/>
              </a:spcAft>
              <a:buClr>
                <a:schemeClr val="accent1"/>
              </a:buClr>
              <a:buFont typeface="Arial" panose="020B0604020202020204" pitchFamily="34" charset="0"/>
              <a:buNone/>
              <a:defRPr sz="16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pPr>
              <a:lnSpc>
                <a:spcPct val="120000"/>
              </a:lnSpc>
            </a:pPr>
            <a:r>
              <a:rPr lang="en-AU" sz="1400" b="1" noProof="0" dirty="0">
                <a:solidFill>
                  <a:schemeClr val="accent4"/>
                </a:solidFill>
              </a:rPr>
              <a:t>Class discussions</a:t>
            </a:r>
          </a:p>
          <a:p>
            <a:pPr>
              <a:lnSpc>
                <a:spcPct val="120000"/>
              </a:lnSpc>
            </a:pPr>
            <a:r>
              <a:rPr lang="en-AU" sz="1400" noProof="0" dirty="0"/>
              <a:t>Students discuss with a partner while the teacher monitors and gives feedback</a:t>
            </a:r>
          </a:p>
        </p:txBody>
      </p:sp>
      <p:sp>
        <p:nvSpPr>
          <p:cNvPr id="31" name="Text Placeholder 122">
            <a:extLst>
              <a:ext uri="{FF2B5EF4-FFF2-40B4-BE49-F238E27FC236}">
                <a16:creationId xmlns:a16="http://schemas.microsoft.com/office/drawing/2014/main" id="{49311761-7AEC-6F7E-1E37-0ACE2C505DED}"/>
              </a:ext>
            </a:extLst>
          </p:cNvPr>
          <p:cNvSpPr txBox="1">
            <a:spLocks/>
          </p:cNvSpPr>
          <p:nvPr/>
        </p:nvSpPr>
        <p:spPr>
          <a:xfrm>
            <a:off x="6031299" y="4896693"/>
            <a:ext cx="5490146" cy="1407691"/>
          </a:xfrm>
          <a:prstGeom prst="rect">
            <a:avLst/>
          </a:prstGeom>
          <a:solidFill>
            <a:schemeClr val="bg1"/>
          </a:solidFill>
          <a:effectLst>
            <a:outerShdw blurRad="63500" sx="101000" sy="101000" algn="ctr" rotWithShape="0">
              <a:prstClr val="black">
                <a:alpha val="10000"/>
              </a:prstClr>
            </a:outerShdw>
          </a:effectLst>
        </p:spPr>
        <p:txBody>
          <a:bodyPr vert="horz" wrap="square" lIns="1188000" tIns="252000" rIns="576000" bIns="252000" rtlCol="0">
            <a:noAutofit/>
          </a:bodyPr>
          <a:lstStyle>
            <a:lvl1pPr marL="0" indent="0" algn="l" defTabSz="914400" rtl="0" eaLnBrk="1" latinLnBrk="0" hangingPunct="1">
              <a:lnSpc>
                <a:spcPct val="130000"/>
              </a:lnSpc>
              <a:spcBef>
                <a:spcPts val="0"/>
              </a:spcBef>
              <a:spcAft>
                <a:spcPts val="600"/>
              </a:spcAft>
              <a:buClr>
                <a:schemeClr val="accent1"/>
              </a:buClr>
              <a:buFont typeface="Arial" panose="020B0604020202020204" pitchFamily="34" charset="0"/>
              <a:buNone/>
              <a:defRPr sz="16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pPr>
              <a:lnSpc>
                <a:spcPct val="120000"/>
              </a:lnSpc>
            </a:pPr>
            <a:r>
              <a:rPr lang="en-AU" sz="1400" b="1" noProof="0" dirty="0">
                <a:solidFill>
                  <a:schemeClr val="accent4"/>
                </a:solidFill>
              </a:rPr>
              <a:t>Adjusted difficulty and pace</a:t>
            </a:r>
          </a:p>
          <a:p>
            <a:pPr>
              <a:lnSpc>
                <a:spcPct val="120000"/>
              </a:lnSpc>
            </a:pPr>
            <a:r>
              <a:rPr lang="en-AU" sz="1400" noProof="0" dirty="0"/>
              <a:t>Difficulty and pace are tailored to the task purpose and student need</a:t>
            </a:r>
          </a:p>
        </p:txBody>
      </p:sp>
      <p:pic>
        <p:nvPicPr>
          <p:cNvPr id="3" name="Graphic 2">
            <a:extLst>
              <a:ext uri="{FF2B5EF4-FFF2-40B4-BE49-F238E27FC236}">
                <a16:creationId xmlns:a16="http://schemas.microsoft.com/office/drawing/2014/main" id="{08305C16-C904-4105-430F-25B416D5ED39}"/>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6203722" y="5153459"/>
            <a:ext cx="815107" cy="815107"/>
          </a:xfrm>
          <a:prstGeom prst="rect">
            <a:avLst/>
          </a:prstGeom>
        </p:spPr>
      </p:pic>
      <p:pic>
        <p:nvPicPr>
          <p:cNvPr id="6" name="Graphic 5">
            <a:extLst>
              <a:ext uri="{FF2B5EF4-FFF2-40B4-BE49-F238E27FC236}">
                <a16:creationId xmlns:a16="http://schemas.microsoft.com/office/drawing/2014/main" id="{4D9B9463-8B15-48A8-E5CC-B420797603BF}"/>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6226930" y="3517824"/>
            <a:ext cx="794278" cy="794278"/>
          </a:xfrm>
          <a:prstGeom prst="rect">
            <a:avLst/>
          </a:prstGeom>
        </p:spPr>
      </p:pic>
      <p:pic>
        <p:nvPicPr>
          <p:cNvPr id="9" name="Graphic 8">
            <a:extLst>
              <a:ext uri="{FF2B5EF4-FFF2-40B4-BE49-F238E27FC236}">
                <a16:creationId xmlns:a16="http://schemas.microsoft.com/office/drawing/2014/main" id="{101A5C44-5018-A280-A405-46EB52A48559}"/>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6278695" y="2034154"/>
            <a:ext cx="714734" cy="714734"/>
          </a:xfrm>
          <a:prstGeom prst="rect">
            <a:avLst/>
          </a:prstGeom>
        </p:spPr>
      </p:pic>
      <p:pic>
        <p:nvPicPr>
          <p:cNvPr id="11" name="Graphic 10">
            <a:extLst>
              <a:ext uri="{FF2B5EF4-FFF2-40B4-BE49-F238E27FC236}">
                <a16:creationId xmlns:a16="http://schemas.microsoft.com/office/drawing/2014/main" id="{01F162A1-F705-B698-D490-23EF4621457E}"/>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905746" y="5132442"/>
            <a:ext cx="714734" cy="714734"/>
          </a:xfrm>
          <a:prstGeom prst="rect">
            <a:avLst/>
          </a:prstGeom>
        </p:spPr>
      </p:pic>
      <p:pic>
        <p:nvPicPr>
          <p:cNvPr id="14" name="Graphic 13">
            <a:extLst>
              <a:ext uri="{FF2B5EF4-FFF2-40B4-BE49-F238E27FC236}">
                <a16:creationId xmlns:a16="http://schemas.microsoft.com/office/drawing/2014/main" id="{81464E30-A676-7595-A157-BD02783A833C}"/>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891075" y="3627924"/>
            <a:ext cx="714734" cy="714734"/>
          </a:xfrm>
          <a:prstGeom prst="rect">
            <a:avLst/>
          </a:prstGeom>
        </p:spPr>
      </p:pic>
      <p:pic>
        <p:nvPicPr>
          <p:cNvPr id="16" name="Graphic 15">
            <a:extLst>
              <a:ext uri="{FF2B5EF4-FFF2-40B4-BE49-F238E27FC236}">
                <a16:creationId xmlns:a16="http://schemas.microsoft.com/office/drawing/2014/main" id="{652A62BD-13B7-7382-0079-B193E144A802}"/>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891075" y="1976356"/>
            <a:ext cx="714734" cy="714734"/>
          </a:xfrm>
          <a:prstGeom prst="rect">
            <a:avLst/>
          </a:prstGeom>
        </p:spPr>
      </p:pic>
    </p:spTree>
    <p:extLst>
      <p:ext uri="{BB962C8B-B14F-4D97-AF65-F5344CB8AC3E}">
        <p14:creationId xmlns:p14="http://schemas.microsoft.com/office/powerpoint/2010/main" val="9651305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F5CA14-B714-532A-69B7-F0C8CAB6A402}"/>
            </a:ext>
          </a:extLst>
        </p:cNvPr>
        <p:cNvGrpSpPr/>
        <p:nvPr/>
      </p:nvGrpSpPr>
      <p:grpSpPr>
        <a:xfrm>
          <a:off x="0" y="0"/>
          <a:ext cx="0" cy="0"/>
          <a:chOff x="0" y="0"/>
          <a:chExt cx="0" cy="0"/>
        </a:xfrm>
      </p:grpSpPr>
      <p:sp>
        <p:nvSpPr>
          <p:cNvPr id="11" name="Text Placeholder 10">
            <a:extLst>
              <a:ext uri="{FF2B5EF4-FFF2-40B4-BE49-F238E27FC236}">
                <a16:creationId xmlns:a16="http://schemas.microsoft.com/office/drawing/2014/main" id="{B3B48BBA-F27C-7A3A-C3B4-8F38CA62DCD5}"/>
              </a:ext>
              <a:ext uri="{C183D7F6-B498-43B3-948B-1728B52AA6E4}">
                <adec:decorative xmlns:adec="http://schemas.microsoft.com/office/drawing/2017/decorative" val="1"/>
              </a:ext>
            </a:extLst>
          </p:cNvPr>
          <p:cNvSpPr>
            <a:spLocks noGrp="1"/>
          </p:cNvSpPr>
          <p:nvPr>
            <p:ph type="body" sz="quarter" idx="24"/>
          </p:nvPr>
        </p:nvSpPr>
        <p:spPr>
          <a:xfrm>
            <a:off x="714375" y="0"/>
            <a:ext cx="3502026" cy="473235"/>
          </a:xfrm>
          <a:solidFill>
            <a:schemeClr val="accent4"/>
          </a:solidFill>
        </p:spPr>
        <p:txBody>
          <a:bodyPr/>
          <a:lstStyle/>
          <a:p>
            <a:r>
              <a:rPr lang="en-AU" noProof="0" dirty="0">
                <a:solidFill>
                  <a:schemeClr val="bg1"/>
                </a:solidFill>
              </a:rPr>
              <a:t>Use a variety of review routines</a:t>
            </a:r>
          </a:p>
        </p:txBody>
      </p:sp>
      <p:sp>
        <p:nvSpPr>
          <p:cNvPr id="3" name="Title 2">
            <a:extLst>
              <a:ext uri="{FF2B5EF4-FFF2-40B4-BE49-F238E27FC236}">
                <a16:creationId xmlns:a16="http://schemas.microsoft.com/office/drawing/2014/main" id="{3421FE29-7E6D-91E5-DD22-B812FDE49875}"/>
              </a:ext>
            </a:extLst>
          </p:cNvPr>
          <p:cNvSpPr>
            <a:spLocks noGrp="1"/>
          </p:cNvSpPr>
          <p:nvPr>
            <p:ph type="title"/>
          </p:nvPr>
        </p:nvSpPr>
        <p:spPr>
          <a:xfrm>
            <a:off x="609600" y="780287"/>
            <a:ext cx="10972800" cy="535531"/>
          </a:xfrm>
        </p:spPr>
        <p:txBody>
          <a:bodyPr/>
          <a:lstStyle/>
          <a:p>
            <a:r>
              <a:rPr lang="en-AU" noProof="0" dirty="0">
                <a:solidFill>
                  <a:srgbClr val="00305E"/>
                </a:solidFill>
              </a:rPr>
              <a:t>In the classroom</a:t>
            </a:r>
            <a:endParaRPr lang="en-AU" noProof="0" dirty="0"/>
          </a:p>
        </p:txBody>
      </p:sp>
      <p:sp>
        <p:nvSpPr>
          <p:cNvPr id="9" name="Text Placeholder 8">
            <a:extLst>
              <a:ext uri="{FF2B5EF4-FFF2-40B4-BE49-F238E27FC236}">
                <a16:creationId xmlns:a16="http://schemas.microsoft.com/office/drawing/2014/main" id="{12C7134D-0088-6B94-8715-07F57A0072D0}"/>
              </a:ext>
            </a:extLst>
          </p:cNvPr>
          <p:cNvSpPr>
            <a:spLocks noGrp="1"/>
          </p:cNvSpPr>
          <p:nvPr>
            <p:ph type="body" sz="quarter" idx="23"/>
          </p:nvPr>
        </p:nvSpPr>
        <p:spPr/>
        <p:txBody>
          <a:bodyPr/>
          <a:lstStyle/>
          <a:p>
            <a:r>
              <a:rPr lang="en-AU" b="1" noProof="0" dirty="0">
                <a:solidFill>
                  <a:schemeClr val="tx2"/>
                </a:solidFill>
              </a:rPr>
              <a:t>A teacher explains and demonstrates a </a:t>
            </a:r>
            <a:br>
              <a:rPr lang="en-AU" b="1" noProof="0" dirty="0">
                <a:solidFill>
                  <a:schemeClr val="tx2"/>
                </a:solidFill>
              </a:rPr>
            </a:br>
            <a:r>
              <a:rPr lang="en-AU" b="1" noProof="0" dirty="0">
                <a:solidFill>
                  <a:schemeClr val="tx2"/>
                </a:solidFill>
              </a:rPr>
              <a:t>‘do now’ routine to engage students in a review activity</a:t>
            </a:r>
          </a:p>
        </p:txBody>
      </p:sp>
      <p:sp>
        <p:nvSpPr>
          <p:cNvPr id="16" name="Text Placeholder 13">
            <a:extLst>
              <a:ext uri="{FF2B5EF4-FFF2-40B4-BE49-F238E27FC236}">
                <a16:creationId xmlns:a16="http://schemas.microsoft.com/office/drawing/2014/main" id="{C6B03181-3E09-7200-6E5F-566A4300EDAE}"/>
              </a:ext>
            </a:extLst>
          </p:cNvPr>
          <p:cNvSpPr txBox="1">
            <a:spLocks/>
          </p:cNvSpPr>
          <p:nvPr/>
        </p:nvSpPr>
        <p:spPr>
          <a:xfrm>
            <a:off x="995291" y="5966857"/>
            <a:ext cx="1747909" cy="357769"/>
          </a:xfrm>
          <a:prstGeom prst="roundRect">
            <a:avLst>
              <a:gd name="adj" fmla="val 50000"/>
            </a:avLst>
          </a:prstGeom>
          <a:solidFill>
            <a:srgbClr val="ACBE37"/>
          </a:solidFill>
        </p:spPr>
        <p:txBody>
          <a:bodyPr vert="horz" wrap="square" lIns="144000" tIns="0" rIns="144000" bIns="36000" rtlCol="0" anchor="ctr" anchorCtr="0">
            <a:noAutofit/>
          </a:bodyPr>
          <a:lstStyle>
            <a:lvl1pPr marL="0" indent="0" algn="l" defTabSz="914400" rtl="0" eaLnBrk="1" latinLnBrk="0" hangingPunct="1">
              <a:lnSpc>
                <a:spcPct val="130000"/>
              </a:lnSpc>
              <a:spcBef>
                <a:spcPts val="0"/>
              </a:spcBef>
              <a:spcAft>
                <a:spcPts val="600"/>
              </a:spcAft>
              <a:buClr>
                <a:schemeClr val="accent1"/>
              </a:buClr>
              <a:buFont typeface="Arial" panose="020B0604020202020204" pitchFamily="34" charset="0"/>
              <a:buNone/>
              <a:defRPr sz="1200" b="0" kern="1200">
                <a:solidFill>
                  <a:schemeClr val="bg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noProof="0" dirty="0">
                <a:solidFill>
                  <a:schemeClr val="tx1"/>
                </a:solidFill>
              </a:rPr>
              <a:t>Secondary school</a:t>
            </a:r>
          </a:p>
        </p:txBody>
      </p:sp>
      <p:pic>
        <p:nvPicPr>
          <p:cNvPr id="4" name="Online Media 3" descr="Video thumbnail linked to full video with captions.">
            <a:hlinkClick r:id="" action="ppaction://media"/>
            <a:extLst>
              <a:ext uri="{FF2B5EF4-FFF2-40B4-BE49-F238E27FC236}">
                <a16:creationId xmlns:a16="http://schemas.microsoft.com/office/drawing/2014/main" id="{F72D9C9F-7AD5-32A5-4D0F-53C0248E5B0B}"/>
              </a:ext>
            </a:extLst>
          </p:cNvPr>
          <p:cNvPicPr>
            <a:picLocks noRot="1" noChangeAspect="1"/>
          </p:cNvPicPr>
          <p:nvPr>
            <a:videoFile r:link="rId1"/>
          </p:nvPr>
        </p:nvPicPr>
        <p:blipFill>
          <a:blip r:embed="rId5"/>
          <a:srcRect/>
          <a:stretch/>
        </p:blipFill>
        <p:spPr>
          <a:xfrm>
            <a:off x="720398" y="1736725"/>
            <a:ext cx="5331150" cy="3018632"/>
          </a:xfrm>
          <a:prstGeom prst="rect">
            <a:avLst/>
          </a:prstGeom>
        </p:spPr>
      </p:pic>
      <p:sp>
        <p:nvSpPr>
          <p:cNvPr id="13" name="Text Placeholder 12">
            <a:extLst>
              <a:ext uri="{FF2B5EF4-FFF2-40B4-BE49-F238E27FC236}">
                <a16:creationId xmlns:a16="http://schemas.microsoft.com/office/drawing/2014/main" id="{1BDD097F-2013-F07D-DCE5-67061F37EAFD}"/>
              </a:ext>
            </a:extLst>
          </p:cNvPr>
          <p:cNvSpPr>
            <a:spLocks noGrp="1"/>
          </p:cNvSpPr>
          <p:nvPr>
            <p:ph type="body" sz="quarter" idx="25"/>
          </p:nvPr>
        </p:nvSpPr>
        <p:spPr/>
        <p:txBody>
          <a:bodyPr/>
          <a:lstStyle/>
          <a:p>
            <a:r>
              <a:rPr lang="en-AU" b="1" noProof="0" dirty="0">
                <a:solidFill>
                  <a:schemeClr val="tx2"/>
                </a:solidFill>
              </a:rPr>
              <a:t>A teacher explains and demonstrates structuring different question types </a:t>
            </a:r>
            <a:br>
              <a:rPr lang="en-AU" b="1" noProof="0" dirty="0">
                <a:solidFill>
                  <a:schemeClr val="tx2"/>
                </a:solidFill>
              </a:rPr>
            </a:br>
            <a:r>
              <a:rPr lang="en-AU" b="1" noProof="0" dirty="0">
                <a:solidFill>
                  <a:schemeClr val="tx2"/>
                </a:solidFill>
              </a:rPr>
              <a:t>during review</a:t>
            </a:r>
          </a:p>
        </p:txBody>
      </p:sp>
      <p:sp>
        <p:nvSpPr>
          <p:cNvPr id="17" name="Text Placeholder 14">
            <a:extLst>
              <a:ext uri="{FF2B5EF4-FFF2-40B4-BE49-F238E27FC236}">
                <a16:creationId xmlns:a16="http://schemas.microsoft.com/office/drawing/2014/main" id="{CF91DE65-C6C5-1787-F499-49656790DEA3}"/>
              </a:ext>
            </a:extLst>
          </p:cNvPr>
          <p:cNvSpPr txBox="1">
            <a:spLocks/>
          </p:cNvSpPr>
          <p:nvPr/>
        </p:nvSpPr>
        <p:spPr>
          <a:xfrm>
            <a:off x="6421365" y="5967161"/>
            <a:ext cx="1749570" cy="357769"/>
          </a:xfrm>
          <a:prstGeom prst="roundRect">
            <a:avLst>
              <a:gd name="adj" fmla="val 50000"/>
            </a:avLst>
          </a:prstGeom>
          <a:solidFill>
            <a:srgbClr val="ACBE37"/>
          </a:solidFill>
        </p:spPr>
        <p:txBody>
          <a:bodyPr vert="horz" wrap="square" lIns="144000" tIns="0" rIns="144000" bIns="36000" rtlCol="0" anchor="ctr" anchorCtr="0">
            <a:noAutofit/>
          </a:bodyPr>
          <a:lstStyle>
            <a:lvl1pPr marL="0" indent="0" algn="l" defTabSz="914400" rtl="0" eaLnBrk="1" latinLnBrk="0" hangingPunct="1">
              <a:lnSpc>
                <a:spcPct val="130000"/>
              </a:lnSpc>
              <a:spcBef>
                <a:spcPts val="0"/>
              </a:spcBef>
              <a:spcAft>
                <a:spcPts val="600"/>
              </a:spcAft>
              <a:buClr>
                <a:schemeClr val="accent1"/>
              </a:buClr>
              <a:buFont typeface="Arial" panose="020B0604020202020204" pitchFamily="34" charset="0"/>
              <a:buNone/>
              <a:defRPr sz="12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noProof="0" dirty="0"/>
              <a:t>Secondary school</a:t>
            </a:r>
          </a:p>
        </p:txBody>
      </p:sp>
      <p:pic>
        <p:nvPicPr>
          <p:cNvPr id="10" name="Online Media 9" descr="Video thumbnail linked to full video with captions.">
            <a:hlinkClick r:id="" action="ppaction://media"/>
            <a:extLst>
              <a:ext uri="{FF2B5EF4-FFF2-40B4-BE49-F238E27FC236}">
                <a16:creationId xmlns:a16="http://schemas.microsoft.com/office/drawing/2014/main" id="{142E68E2-7DEB-6D30-0F8B-540905F392AA}"/>
              </a:ext>
            </a:extLst>
          </p:cNvPr>
          <p:cNvPicPr>
            <a:picLocks noRot="1" noChangeAspect="1"/>
          </p:cNvPicPr>
          <p:nvPr>
            <a:videoFile r:link="rId2"/>
          </p:nvPr>
        </p:nvPicPr>
        <p:blipFill>
          <a:blip r:embed="rId6"/>
          <a:srcRect/>
          <a:stretch/>
        </p:blipFill>
        <p:spPr>
          <a:xfrm>
            <a:off x="6140452" y="1736725"/>
            <a:ext cx="5337174" cy="2997751"/>
          </a:xfrm>
          <a:prstGeom prst="rect">
            <a:avLst/>
          </a:prstGeom>
        </p:spPr>
      </p:pic>
    </p:spTree>
    <p:extLst>
      <p:ext uri="{BB962C8B-B14F-4D97-AF65-F5344CB8AC3E}">
        <p14:creationId xmlns:p14="http://schemas.microsoft.com/office/powerpoint/2010/main" val="125707848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10"/>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0"/>
                                        </p:tgtEl>
                                      </p:cBhvr>
                                    </p:cmd>
                                  </p:childTnLst>
                                </p:cTn>
                              </p:par>
                            </p:childTnLst>
                          </p:cTn>
                        </p:par>
                      </p:childTnLst>
                    </p:cTn>
                  </p:par>
                </p:childTnLst>
              </p:cTn>
              <p:nextCondLst>
                <p:cond evt="onClick" delay="0">
                  <p:tgtEl>
                    <p:spTgt spid="10"/>
                  </p:tgtEl>
                </p:cond>
              </p:nextCondLst>
            </p:seq>
            <p:video>
              <p:cMediaNode vol="80000">
                <p:cTn id="13" fill="hold" display="0">
                  <p:stCondLst>
                    <p:cond delay="indefinite"/>
                  </p:stCondLst>
                </p:cTn>
                <p:tgtEl>
                  <p:spTgt spid="10"/>
                </p:tgtEl>
              </p:cMediaNode>
            </p:video>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4E6135-7D1F-089A-D6EF-4018DDC4DD6A}"/>
            </a:ext>
          </a:extLst>
        </p:cNvPr>
        <p:cNvGrpSpPr/>
        <p:nvPr/>
      </p:nvGrpSpPr>
      <p:grpSpPr>
        <a:xfrm>
          <a:off x="0" y="0"/>
          <a:ext cx="0" cy="0"/>
          <a:chOff x="0" y="0"/>
          <a:chExt cx="0" cy="0"/>
        </a:xfrm>
      </p:grpSpPr>
      <p:sp>
        <p:nvSpPr>
          <p:cNvPr id="8" name="Text Placeholder 10">
            <a:extLst>
              <a:ext uri="{FF2B5EF4-FFF2-40B4-BE49-F238E27FC236}">
                <a16:creationId xmlns:a16="http://schemas.microsoft.com/office/drawing/2014/main" id="{71C54A27-F0D3-CAA6-A27B-EE32BDA69F29}"/>
              </a:ext>
              <a:ext uri="{C183D7F6-B498-43B3-948B-1728B52AA6E4}">
                <adec:decorative xmlns:adec="http://schemas.microsoft.com/office/drawing/2017/decorative" val="1"/>
              </a:ext>
            </a:extLst>
          </p:cNvPr>
          <p:cNvSpPr>
            <a:spLocks noGrp="1"/>
          </p:cNvSpPr>
          <p:nvPr>
            <p:ph type="body" sz="quarter" idx="24"/>
          </p:nvPr>
        </p:nvSpPr>
        <p:spPr>
          <a:xfrm>
            <a:off x="714375" y="0"/>
            <a:ext cx="3502026" cy="473235"/>
          </a:xfrm>
          <a:solidFill>
            <a:schemeClr val="accent4"/>
          </a:solidFill>
        </p:spPr>
        <p:txBody>
          <a:bodyPr/>
          <a:lstStyle/>
          <a:p>
            <a:r>
              <a:rPr lang="en-AU" noProof="0" dirty="0">
                <a:solidFill>
                  <a:schemeClr val="bg1"/>
                </a:solidFill>
              </a:rPr>
              <a:t>Use a variety of review routines</a:t>
            </a:r>
          </a:p>
        </p:txBody>
      </p:sp>
      <p:sp>
        <p:nvSpPr>
          <p:cNvPr id="16" name="Title 46">
            <a:extLst>
              <a:ext uri="{FF2B5EF4-FFF2-40B4-BE49-F238E27FC236}">
                <a16:creationId xmlns:a16="http://schemas.microsoft.com/office/drawing/2014/main" id="{D2322335-73AF-68F6-9A9C-3D25E4C5824A}"/>
              </a:ext>
            </a:extLst>
          </p:cNvPr>
          <p:cNvSpPr>
            <a:spLocks noGrp="1"/>
          </p:cNvSpPr>
          <p:nvPr>
            <p:ph type="title"/>
          </p:nvPr>
        </p:nvSpPr>
        <p:spPr/>
        <p:txBody>
          <a:bodyPr/>
          <a:lstStyle/>
          <a:p>
            <a:r>
              <a:rPr lang="en-AU" noProof="0" dirty="0"/>
              <a:t>Discuss</a:t>
            </a:r>
          </a:p>
        </p:txBody>
      </p:sp>
      <p:sp>
        <p:nvSpPr>
          <p:cNvPr id="4" name="Text Placeholder 3">
            <a:extLst>
              <a:ext uri="{FF2B5EF4-FFF2-40B4-BE49-F238E27FC236}">
                <a16:creationId xmlns:a16="http://schemas.microsoft.com/office/drawing/2014/main" id="{8B171378-085E-B293-C08A-0C530D001E8B}"/>
              </a:ext>
            </a:extLst>
          </p:cNvPr>
          <p:cNvSpPr>
            <a:spLocks noGrp="1"/>
          </p:cNvSpPr>
          <p:nvPr>
            <p:ph type="body" sz="quarter" idx="23"/>
          </p:nvPr>
        </p:nvSpPr>
        <p:spPr>
          <a:xfrm>
            <a:off x="3149601" y="1963455"/>
            <a:ext cx="8112124" cy="1279278"/>
          </a:xfrm>
        </p:spPr>
        <p:txBody>
          <a:bodyPr>
            <a:noAutofit/>
          </a:bodyPr>
          <a:lstStyle/>
          <a:p>
            <a:r>
              <a:rPr lang="en-AU" noProof="0" dirty="0"/>
              <a:t>To what extent do your units and lessons include </a:t>
            </a:r>
            <a:r>
              <a:rPr lang="en-AU" b="1" noProof="0" dirty="0"/>
              <a:t>varied</a:t>
            </a:r>
            <a:r>
              <a:rPr lang="en-AU" noProof="0" dirty="0"/>
              <a:t> </a:t>
            </a:r>
            <a:br>
              <a:rPr lang="en-AU" noProof="0" dirty="0"/>
            </a:br>
            <a:r>
              <a:rPr lang="en-AU" noProof="0" dirty="0"/>
              <a:t>review opportunities?</a:t>
            </a:r>
          </a:p>
        </p:txBody>
      </p:sp>
      <p:sp>
        <p:nvSpPr>
          <p:cNvPr id="2" name="Text Placeholder 3">
            <a:extLst>
              <a:ext uri="{FF2B5EF4-FFF2-40B4-BE49-F238E27FC236}">
                <a16:creationId xmlns:a16="http://schemas.microsoft.com/office/drawing/2014/main" id="{28EF5B04-F1AA-EA87-1AD0-F3DDE91593EA}"/>
              </a:ext>
            </a:extLst>
          </p:cNvPr>
          <p:cNvSpPr txBox="1">
            <a:spLocks/>
          </p:cNvSpPr>
          <p:nvPr/>
        </p:nvSpPr>
        <p:spPr>
          <a:xfrm>
            <a:off x="3149601" y="3311704"/>
            <a:ext cx="8112124" cy="1279278"/>
          </a:xfrm>
          <a:prstGeom prst="roundRect">
            <a:avLst>
              <a:gd name="adj" fmla="val 18981"/>
            </a:avLst>
          </a:prstGeom>
          <a:solidFill>
            <a:schemeClr val="accent5"/>
          </a:solidFill>
        </p:spPr>
        <p:txBody>
          <a:bodyPr vert="horz" lIns="252000" tIns="216000" rIns="252000" bIns="252000" rtlCol="0" anchor="ctr" anchorCtr="0">
            <a:noAutofit/>
          </a:bodyPr>
          <a:lstStyle>
            <a:lvl1pPr marL="0" indent="0" algn="l" defTabSz="914400" rtl="0" eaLnBrk="1" latinLnBrk="0" hangingPunct="1">
              <a:lnSpc>
                <a:spcPct val="130000"/>
              </a:lnSpc>
              <a:spcBef>
                <a:spcPts val="0"/>
              </a:spcBef>
              <a:spcAft>
                <a:spcPts val="600"/>
              </a:spcAft>
              <a:buClr>
                <a:schemeClr val="accent1"/>
              </a:buClr>
              <a:buFont typeface="Arial" panose="020B0604020202020204" pitchFamily="34" charset="0"/>
              <a:buNone/>
              <a:defRPr sz="16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Tx/>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pPr>
              <a:spcBef>
                <a:spcPts val="1200"/>
              </a:spcBef>
            </a:pPr>
            <a:r>
              <a:rPr lang="en-AU" noProof="0" dirty="0"/>
              <a:t>How could you </a:t>
            </a:r>
            <a:r>
              <a:rPr lang="en-AU" b="1" noProof="0" dirty="0"/>
              <a:t>increase</a:t>
            </a:r>
            <a:r>
              <a:rPr lang="en-AU" noProof="0" dirty="0"/>
              <a:t> the variety of your review routines?</a:t>
            </a:r>
          </a:p>
        </p:txBody>
      </p:sp>
    </p:spTree>
    <p:extLst>
      <p:ext uri="{BB962C8B-B14F-4D97-AF65-F5344CB8AC3E}">
        <p14:creationId xmlns:p14="http://schemas.microsoft.com/office/powerpoint/2010/main" val="70901659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EAE00D-D116-265C-964B-C62DE477028E}"/>
            </a:ext>
          </a:extLst>
        </p:cNvPr>
        <p:cNvGrpSpPr/>
        <p:nvPr/>
      </p:nvGrpSpPr>
      <p:grpSpPr>
        <a:xfrm>
          <a:off x="0" y="0"/>
          <a:ext cx="0" cy="0"/>
          <a:chOff x="0" y="0"/>
          <a:chExt cx="0" cy="0"/>
        </a:xfrm>
      </p:grpSpPr>
      <p:sp>
        <p:nvSpPr>
          <p:cNvPr id="47" name="Title 46">
            <a:extLst>
              <a:ext uri="{FF2B5EF4-FFF2-40B4-BE49-F238E27FC236}">
                <a16:creationId xmlns:a16="http://schemas.microsoft.com/office/drawing/2014/main" id="{5CB39131-4A4E-E7D6-2517-8F1E0010B4CA}"/>
              </a:ext>
              <a:ext uri="{C183D7F6-B498-43B3-948B-1728B52AA6E4}">
                <adec:decorative xmlns:adec="http://schemas.microsoft.com/office/drawing/2017/decorative" val="0"/>
              </a:ext>
            </a:extLst>
          </p:cNvPr>
          <p:cNvSpPr>
            <a:spLocks noGrp="1"/>
          </p:cNvSpPr>
          <p:nvPr>
            <p:ph type="title"/>
          </p:nvPr>
        </p:nvSpPr>
        <p:spPr/>
        <p:txBody>
          <a:bodyPr/>
          <a:lstStyle/>
          <a:p>
            <a:r>
              <a:rPr lang="en-AU" noProof="0" dirty="0"/>
              <a:t>Session objectives</a:t>
            </a:r>
          </a:p>
        </p:txBody>
      </p:sp>
      <p:sp>
        <p:nvSpPr>
          <p:cNvPr id="13" name="Text Placeholder 4">
            <a:extLst>
              <a:ext uri="{FF2B5EF4-FFF2-40B4-BE49-F238E27FC236}">
                <a16:creationId xmlns:a16="http://schemas.microsoft.com/office/drawing/2014/main" id="{B70D31B5-A9BB-D320-20B5-E81BD9AA185E}"/>
              </a:ext>
            </a:extLst>
          </p:cNvPr>
          <p:cNvSpPr>
            <a:spLocks noGrp="1"/>
          </p:cNvSpPr>
          <p:nvPr>
            <p:ph type="body" sz="quarter" idx="23"/>
          </p:nvPr>
        </p:nvSpPr>
        <p:spPr>
          <a:xfrm>
            <a:off x="609600" y="1582838"/>
            <a:ext cx="10972800" cy="383118"/>
          </a:xfrm>
        </p:spPr>
        <p:txBody>
          <a:bodyPr/>
          <a:lstStyle/>
          <a:p>
            <a:pPr lvl="1"/>
            <a:r>
              <a:rPr lang="en-AU" noProof="0" dirty="0"/>
              <a:t>In this session, we focused on ways to:</a:t>
            </a:r>
          </a:p>
        </p:txBody>
      </p:sp>
      <p:sp>
        <p:nvSpPr>
          <p:cNvPr id="5" name="Text Placeholder 6">
            <a:extLst>
              <a:ext uri="{FF2B5EF4-FFF2-40B4-BE49-F238E27FC236}">
                <a16:creationId xmlns:a16="http://schemas.microsoft.com/office/drawing/2014/main" id="{006BB36A-72A1-1C01-7CC7-A8FC3BB4E9EC}"/>
              </a:ext>
            </a:extLst>
          </p:cNvPr>
          <p:cNvSpPr>
            <a:spLocks noGrp="1"/>
          </p:cNvSpPr>
          <p:nvPr/>
        </p:nvSpPr>
        <p:spPr>
          <a:xfrm>
            <a:off x="957136" y="2615952"/>
            <a:ext cx="1236559" cy="1233458"/>
          </a:xfrm>
          <a:prstGeom prst="ellipse">
            <a:avLst/>
          </a:prstGeom>
          <a:solidFill>
            <a:schemeClr val="accent2"/>
          </a:solidFill>
        </p:spPr>
        <p:txBody>
          <a:bodyPr vert="horz" wrap="square" lIns="91440" tIns="0" rIns="91440" bIns="144000" rtlCol="0" anchor="ctr" anchorCtr="0">
            <a:noAutofit/>
          </a:bodyPr>
          <a:lstStyle>
            <a:lvl1pPr marL="0" indent="0" algn="ctr" defTabSz="914400" rtl="0" eaLnBrk="1" latinLnBrk="0" hangingPunct="1">
              <a:lnSpc>
                <a:spcPct val="130000"/>
              </a:lnSpc>
              <a:spcBef>
                <a:spcPts val="0"/>
              </a:spcBef>
              <a:spcAft>
                <a:spcPts val="600"/>
              </a:spcAft>
              <a:buClr>
                <a:schemeClr val="accent1"/>
              </a:buClr>
              <a:buFont typeface="Arial" panose="020B0604020202020204" pitchFamily="34" charset="0"/>
              <a:buNone/>
              <a:defRPr sz="6000" b="1" kern="1200">
                <a:solidFill>
                  <a:schemeClr val="bg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noProof="0" dirty="0"/>
              <a:t>1</a:t>
            </a:r>
          </a:p>
        </p:txBody>
      </p:sp>
      <p:sp>
        <p:nvSpPr>
          <p:cNvPr id="3" name="Text Placeholder 8">
            <a:extLst>
              <a:ext uri="{FF2B5EF4-FFF2-40B4-BE49-F238E27FC236}">
                <a16:creationId xmlns:a16="http://schemas.microsoft.com/office/drawing/2014/main" id="{4DDD716A-CF91-0D12-CE1B-3AFE66B1FE9A}"/>
              </a:ext>
            </a:extLst>
          </p:cNvPr>
          <p:cNvSpPr>
            <a:spLocks noGrp="1"/>
          </p:cNvSpPr>
          <p:nvPr/>
        </p:nvSpPr>
        <p:spPr>
          <a:xfrm>
            <a:off x="609600" y="3533018"/>
            <a:ext cx="3648075" cy="2108830"/>
          </a:xfrm>
          <a:prstGeom prst="roundRect">
            <a:avLst>
              <a:gd name="adj" fmla="val 14914"/>
            </a:avLst>
          </a:prstGeom>
          <a:noFill/>
          <a:ln w="12700">
            <a:solidFill>
              <a:schemeClr val="accent2"/>
            </a:solidFill>
          </a:ln>
        </p:spPr>
        <p:txBody>
          <a:bodyPr vert="horz" lIns="216000" tIns="503998" rIns="180000" bIns="360000" rtlCol="0">
            <a:noAutofit/>
          </a:bodyPr>
          <a:lstStyle>
            <a:lvl1pPr marL="0" indent="0" algn="l" defTabSz="914400" rtl="0" eaLnBrk="1" latinLnBrk="0" hangingPunct="1">
              <a:lnSpc>
                <a:spcPct val="130000"/>
              </a:lnSpc>
              <a:spcBef>
                <a:spcPts val="0"/>
              </a:spcBef>
              <a:spcAft>
                <a:spcPts val="600"/>
              </a:spcAft>
              <a:buClr>
                <a:schemeClr val="accent1"/>
              </a:buClr>
              <a:buFont typeface="Arial" panose="020B0604020202020204" pitchFamily="34" charset="0"/>
              <a:buNone/>
              <a:defRPr sz="20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sz="1800" noProof="0" dirty="0"/>
              <a:t>Identify </a:t>
            </a:r>
            <a:r>
              <a:rPr lang="en-AU" sz="1800" b="1" noProof="0" dirty="0"/>
              <a:t>what information </a:t>
            </a:r>
            <a:r>
              <a:rPr lang="en-AU" sz="1800" noProof="0" dirty="0"/>
              <a:t>to revisit and </a:t>
            </a:r>
            <a:r>
              <a:rPr lang="en-AU" sz="1800" b="1" noProof="0" dirty="0"/>
              <a:t>how</a:t>
            </a:r>
            <a:r>
              <a:rPr lang="en-AU" sz="1800" noProof="0" dirty="0"/>
              <a:t> you’ll review it</a:t>
            </a:r>
          </a:p>
        </p:txBody>
      </p:sp>
      <p:sp>
        <p:nvSpPr>
          <p:cNvPr id="9" name="Text Placeholder 9">
            <a:extLst>
              <a:ext uri="{FF2B5EF4-FFF2-40B4-BE49-F238E27FC236}">
                <a16:creationId xmlns:a16="http://schemas.microsoft.com/office/drawing/2014/main" id="{245BFF16-D979-5D40-47AD-02D0BCEC102A}"/>
              </a:ext>
            </a:extLst>
          </p:cNvPr>
          <p:cNvSpPr>
            <a:spLocks noGrp="1"/>
          </p:cNvSpPr>
          <p:nvPr/>
        </p:nvSpPr>
        <p:spPr>
          <a:xfrm>
            <a:off x="4702257" y="2615952"/>
            <a:ext cx="1236559" cy="1233458"/>
          </a:xfrm>
          <a:prstGeom prst="ellipse">
            <a:avLst/>
          </a:prstGeom>
          <a:solidFill>
            <a:schemeClr val="accent3"/>
          </a:solidFill>
        </p:spPr>
        <p:txBody>
          <a:bodyPr vert="horz" wrap="square" lIns="91440" tIns="0" rIns="91440" bIns="144000" rtlCol="0" anchor="ctr" anchorCtr="0">
            <a:noAutofit/>
          </a:bodyPr>
          <a:lstStyle>
            <a:lvl1pPr marL="0" indent="0" algn="ctr" defTabSz="914400" rtl="0" eaLnBrk="1" latinLnBrk="0" hangingPunct="1">
              <a:lnSpc>
                <a:spcPct val="130000"/>
              </a:lnSpc>
              <a:spcBef>
                <a:spcPts val="0"/>
              </a:spcBef>
              <a:spcAft>
                <a:spcPts val="600"/>
              </a:spcAft>
              <a:buClr>
                <a:schemeClr val="accent1"/>
              </a:buClr>
              <a:buFont typeface="Arial" panose="020B0604020202020204" pitchFamily="34" charset="0"/>
              <a:buNone/>
              <a:defRPr sz="6000" b="1" kern="1200">
                <a:solidFill>
                  <a:schemeClr val="bg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noProof="0" dirty="0"/>
              <a:t>2</a:t>
            </a:r>
          </a:p>
        </p:txBody>
      </p:sp>
      <p:sp>
        <p:nvSpPr>
          <p:cNvPr id="7" name="Text Placeholder 10">
            <a:extLst>
              <a:ext uri="{FF2B5EF4-FFF2-40B4-BE49-F238E27FC236}">
                <a16:creationId xmlns:a16="http://schemas.microsoft.com/office/drawing/2014/main" id="{7076C383-93D2-7F11-94AC-9425A7F9AAFE}"/>
              </a:ext>
            </a:extLst>
          </p:cNvPr>
          <p:cNvSpPr>
            <a:spLocks noGrp="1"/>
          </p:cNvSpPr>
          <p:nvPr/>
        </p:nvSpPr>
        <p:spPr>
          <a:xfrm>
            <a:off x="4354720" y="3533018"/>
            <a:ext cx="3648075" cy="2108830"/>
          </a:xfrm>
          <a:prstGeom prst="roundRect">
            <a:avLst>
              <a:gd name="adj" fmla="val 14914"/>
            </a:avLst>
          </a:prstGeom>
          <a:noFill/>
          <a:ln w="12700">
            <a:solidFill>
              <a:schemeClr val="accent3"/>
            </a:solidFill>
          </a:ln>
        </p:spPr>
        <p:txBody>
          <a:bodyPr vert="horz" lIns="216000" tIns="503998" rIns="180000" bIns="360000" rtlCol="0">
            <a:noAutofit/>
          </a:bodyPr>
          <a:lstStyle>
            <a:lvl1pPr marL="0" indent="0" algn="l" defTabSz="914400" rtl="0" eaLnBrk="1" latinLnBrk="0" hangingPunct="1">
              <a:lnSpc>
                <a:spcPct val="130000"/>
              </a:lnSpc>
              <a:spcBef>
                <a:spcPts val="0"/>
              </a:spcBef>
              <a:spcAft>
                <a:spcPts val="600"/>
              </a:spcAft>
              <a:buClr>
                <a:schemeClr val="accent1"/>
              </a:buClr>
              <a:buFont typeface="Arial" panose="020B0604020202020204" pitchFamily="34" charset="0"/>
              <a:buNone/>
              <a:defRPr sz="20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sz="1800" noProof="0" dirty="0">
                <a:ea typeface="Segoe UI"/>
                <a:cs typeface="Segoe UI"/>
              </a:rPr>
              <a:t>Structure reviews to optimise </a:t>
            </a:r>
            <a:r>
              <a:rPr lang="en-AU" sz="1800" b="1" noProof="0" dirty="0">
                <a:ea typeface="Segoe UI"/>
                <a:cs typeface="Segoe UI"/>
              </a:rPr>
              <a:t>active retrieval</a:t>
            </a:r>
            <a:endParaRPr lang="en-AU" sz="1400" noProof="0" dirty="0"/>
          </a:p>
        </p:txBody>
      </p:sp>
      <p:sp>
        <p:nvSpPr>
          <p:cNvPr id="20" name="Text Placeholder 9">
            <a:extLst>
              <a:ext uri="{FF2B5EF4-FFF2-40B4-BE49-F238E27FC236}">
                <a16:creationId xmlns:a16="http://schemas.microsoft.com/office/drawing/2014/main" id="{86662096-F097-3FD0-27AB-2AD656F58027}"/>
              </a:ext>
            </a:extLst>
          </p:cNvPr>
          <p:cNvSpPr txBox="1">
            <a:spLocks/>
          </p:cNvSpPr>
          <p:nvPr/>
        </p:nvSpPr>
        <p:spPr>
          <a:xfrm>
            <a:off x="8447377" y="2615952"/>
            <a:ext cx="1236559" cy="1233458"/>
          </a:xfrm>
          <a:prstGeom prst="ellipse">
            <a:avLst/>
          </a:prstGeom>
          <a:solidFill>
            <a:schemeClr val="accent4"/>
          </a:solidFill>
        </p:spPr>
        <p:txBody>
          <a:bodyPr vert="horz" wrap="square" lIns="91440" tIns="0" rIns="91440" bIns="144000" rtlCol="0" anchor="ctr" anchorCtr="0">
            <a:noAutofit/>
          </a:bodyPr>
          <a:lstStyle>
            <a:lvl1pPr marL="0" indent="0" algn="ctr" defTabSz="914400" rtl="0" eaLnBrk="1" latinLnBrk="0" hangingPunct="1">
              <a:lnSpc>
                <a:spcPct val="130000"/>
              </a:lnSpc>
              <a:spcBef>
                <a:spcPts val="0"/>
              </a:spcBef>
              <a:spcAft>
                <a:spcPts val="600"/>
              </a:spcAft>
              <a:buClr>
                <a:schemeClr val="accent1"/>
              </a:buClr>
              <a:buFont typeface="Arial" panose="020B0604020202020204" pitchFamily="34" charset="0"/>
              <a:buNone/>
              <a:defRPr sz="6000" b="1" kern="1200">
                <a:solidFill>
                  <a:schemeClr val="bg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noProof="0" dirty="0"/>
              <a:t>3</a:t>
            </a:r>
          </a:p>
        </p:txBody>
      </p:sp>
      <p:sp>
        <p:nvSpPr>
          <p:cNvPr id="11" name="Text Placeholder 10">
            <a:extLst>
              <a:ext uri="{FF2B5EF4-FFF2-40B4-BE49-F238E27FC236}">
                <a16:creationId xmlns:a16="http://schemas.microsoft.com/office/drawing/2014/main" id="{56D95FD3-BEB0-3269-32F7-58470E8F7A16}"/>
              </a:ext>
            </a:extLst>
          </p:cNvPr>
          <p:cNvSpPr txBox="1">
            <a:spLocks/>
          </p:cNvSpPr>
          <p:nvPr/>
        </p:nvSpPr>
        <p:spPr>
          <a:xfrm>
            <a:off x="8099840" y="3533018"/>
            <a:ext cx="3648075" cy="2108830"/>
          </a:xfrm>
          <a:prstGeom prst="roundRect">
            <a:avLst>
              <a:gd name="adj" fmla="val 14914"/>
            </a:avLst>
          </a:prstGeom>
          <a:noFill/>
          <a:ln w="12700">
            <a:solidFill>
              <a:schemeClr val="accent4"/>
            </a:solidFill>
          </a:ln>
        </p:spPr>
        <p:txBody>
          <a:bodyPr vert="horz" lIns="216000" tIns="503998" rIns="180000" bIns="360000" rtlCol="0">
            <a:noAutofit/>
          </a:bodyPr>
          <a:lstStyle>
            <a:lvl1pPr marL="0" indent="0" algn="l" defTabSz="914400" rtl="0" eaLnBrk="1" latinLnBrk="0" hangingPunct="1">
              <a:lnSpc>
                <a:spcPct val="130000"/>
              </a:lnSpc>
              <a:spcBef>
                <a:spcPts val="0"/>
              </a:spcBef>
              <a:spcAft>
                <a:spcPts val="600"/>
              </a:spcAft>
              <a:buClr>
                <a:schemeClr val="accent1"/>
              </a:buClr>
              <a:buFont typeface="Arial" panose="020B0604020202020204" pitchFamily="34" charset="0"/>
              <a:buNone/>
              <a:defRPr sz="20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sz="1800" noProof="0" dirty="0"/>
              <a:t>Develop clear and</a:t>
            </a:r>
            <a:br>
              <a:rPr lang="en-AU" sz="1800" noProof="0" dirty="0"/>
            </a:br>
            <a:r>
              <a:rPr lang="en-AU" sz="1800" noProof="0" dirty="0"/>
              <a:t>well-structured</a:t>
            </a:r>
            <a:br>
              <a:rPr lang="en-AU" sz="1800" noProof="0" dirty="0"/>
            </a:br>
            <a:r>
              <a:rPr lang="en-AU" sz="1800" b="1" noProof="0" dirty="0"/>
              <a:t>review routines</a:t>
            </a:r>
            <a:endParaRPr lang="en-AU" sz="1800" noProof="0" dirty="0"/>
          </a:p>
        </p:txBody>
      </p:sp>
    </p:spTree>
    <p:extLst>
      <p:ext uri="{BB962C8B-B14F-4D97-AF65-F5344CB8AC3E}">
        <p14:creationId xmlns:p14="http://schemas.microsoft.com/office/powerpoint/2010/main" val="857598657"/>
      </p:ext>
    </p:extLst>
  </p:cSld>
  <p:clrMapOvr>
    <a:masterClrMapping/>
  </p:clrMapOvr>
  <mc:AlternateContent xmlns:mc="http://schemas.openxmlformats.org/markup-compatibility/2006" xmlns:p14="http://schemas.microsoft.com/office/powerpoint/2010/main">
    <mc:Choice Requires="p14">
      <p:transition spd="slow" p14:dur="2000" advTm="38543"/>
    </mc:Choice>
    <mc:Fallback xmlns="">
      <p:transition spd="slow" advTm="38543"/>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
            <a:extLst>
              <a:ext uri="{FF2B5EF4-FFF2-40B4-BE49-F238E27FC236}">
                <a16:creationId xmlns:a16="http://schemas.microsoft.com/office/drawing/2014/main" id="{D951F9FC-39C8-DBE6-3CCD-D976231E7E9E}"/>
              </a:ext>
            </a:extLst>
          </p:cNvPr>
          <p:cNvSpPr>
            <a:spLocks noGrp="1"/>
          </p:cNvSpPr>
          <p:nvPr>
            <p:ph type="title"/>
          </p:nvPr>
        </p:nvSpPr>
        <p:spPr>
          <a:xfrm>
            <a:off x="696000" y="589456"/>
            <a:ext cx="10800000" cy="599501"/>
          </a:xfrm>
        </p:spPr>
        <p:txBody>
          <a:bodyPr/>
          <a:lstStyle/>
          <a:p>
            <a:r>
              <a:rPr lang="en-AU" noProof="0" dirty="0"/>
              <a:t>Next steps in our professional learning cycle</a:t>
            </a:r>
          </a:p>
        </p:txBody>
      </p:sp>
      <p:sp>
        <p:nvSpPr>
          <p:cNvPr id="14" name="Text Placeholder 34">
            <a:extLst>
              <a:ext uri="{FF2B5EF4-FFF2-40B4-BE49-F238E27FC236}">
                <a16:creationId xmlns:a16="http://schemas.microsoft.com/office/drawing/2014/main" id="{3F8CEA5C-37CD-FD4F-BB01-56417800875D}"/>
              </a:ext>
            </a:extLst>
          </p:cNvPr>
          <p:cNvSpPr txBox="1">
            <a:spLocks/>
          </p:cNvSpPr>
          <p:nvPr/>
        </p:nvSpPr>
        <p:spPr>
          <a:xfrm>
            <a:off x="609600" y="1416984"/>
            <a:ext cx="10972800" cy="626838"/>
          </a:xfrm>
          <a:prstGeom prst="rect">
            <a:avLst/>
          </a:prstGeom>
        </p:spPr>
        <p:txBody>
          <a:bodyPr vert="horz" lIns="91440" tIns="45720" rIns="91440" bIns="45720" rtlCol="0">
            <a:spAutoFit/>
          </a:bodyPr>
          <a:lstStyle>
            <a:lvl1pPr marL="0" indent="0" algn="l" defTabSz="914400" rtl="0" eaLnBrk="1" latinLnBrk="0" hangingPunct="1">
              <a:lnSpc>
                <a:spcPct val="130000"/>
              </a:lnSpc>
              <a:spcBef>
                <a:spcPts val="0"/>
              </a:spcBef>
              <a:spcAft>
                <a:spcPts val="600"/>
              </a:spcAft>
              <a:buClr>
                <a:schemeClr val="accent1"/>
              </a:buClr>
              <a:buFont typeface="Arial" panose="020B0604020202020204" pitchFamily="34" charset="0"/>
              <a:buNone/>
              <a:defRPr sz="14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dirty="0"/>
              <a:t>We’ll follow this knowledge-building session with other implementation strategies to support you with revisiting</a:t>
            </a:r>
            <a:br>
              <a:rPr lang="en-AU" dirty="0"/>
            </a:br>
            <a:r>
              <a:rPr lang="en-AU" dirty="0"/>
              <a:t>and reviewing. </a:t>
            </a:r>
          </a:p>
        </p:txBody>
      </p:sp>
      <p:sp>
        <p:nvSpPr>
          <p:cNvPr id="15" name="Text Placeholder 34">
            <a:extLst>
              <a:ext uri="{FF2B5EF4-FFF2-40B4-BE49-F238E27FC236}">
                <a16:creationId xmlns:a16="http://schemas.microsoft.com/office/drawing/2014/main" id="{B8777FF4-4188-9747-5919-EF4F914B8C1D}"/>
              </a:ext>
            </a:extLst>
          </p:cNvPr>
          <p:cNvSpPr txBox="1">
            <a:spLocks/>
          </p:cNvSpPr>
          <p:nvPr/>
        </p:nvSpPr>
        <p:spPr>
          <a:xfrm>
            <a:off x="2302934" y="2623130"/>
            <a:ext cx="1464733" cy="398699"/>
          </a:xfrm>
          <a:prstGeom prst="rect">
            <a:avLst/>
          </a:prstGeom>
        </p:spPr>
        <p:txBody>
          <a:bodyPr vert="horz" wrap="square" lIns="91440" tIns="45720" rIns="91440" bIns="45720" rtlCol="0">
            <a:spAutoFit/>
          </a:bodyPr>
          <a:lstStyle>
            <a:lvl1pPr marL="0" indent="0" algn="l" defTabSz="914400" rtl="0" eaLnBrk="1" latinLnBrk="0" hangingPunct="1">
              <a:lnSpc>
                <a:spcPct val="130000"/>
              </a:lnSpc>
              <a:spcBef>
                <a:spcPts val="600"/>
              </a:spcBef>
              <a:spcAft>
                <a:spcPts val="600"/>
              </a:spcAft>
              <a:buClr>
                <a:schemeClr val="accent1"/>
              </a:buClr>
              <a:buFont typeface="Arial" panose="020B0604020202020204" pitchFamily="34" charset="0"/>
              <a:buNone/>
              <a:defRPr sz="14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0"/>
              </a:spcAft>
              <a:buClr>
                <a:schemeClr val="accent1"/>
              </a:buClr>
              <a:buFont typeface="Arial" panose="020B0604020202020204" pitchFamily="34" charset="0"/>
              <a:buNone/>
              <a:defRPr sz="18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6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Tx/>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pPr lvl="1"/>
            <a:r>
              <a:rPr lang="en-AU" noProof="0" dirty="0"/>
              <a:t>Planning</a:t>
            </a:r>
          </a:p>
        </p:txBody>
      </p:sp>
      <p:sp>
        <p:nvSpPr>
          <p:cNvPr id="16" name="Text Placeholder 34">
            <a:extLst>
              <a:ext uri="{FF2B5EF4-FFF2-40B4-BE49-F238E27FC236}">
                <a16:creationId xmlns:a16="http://schemas.microsoft.com/office/drawing/2014/main" id="{2399C0FF-0881-10CA-F355-F6EE11A213C0}"/>
              </a:ext>
            </a:extLst>
          </p:cNvPr>
          <p:cNvSpPr txBox="1">
            <a:spLocks/>
          </p:cNvSpPr>
          <p:nvPr/>
        </p:nvSpPr>
        <p:spPr>
          <a:xfrm>
            <a:off x="4148667" y="2470908"/>
            <a:ext cx="5655734" cy="626838"/>
          </a:xfrm>
          <a:prstGeom prst="rect">
            <a:avLst/>
          </a:prstGeom>
        </p:spPr>
        <p:txBody>
          <a:bodyPr vert="horz" wrap="square" lIns="91440" tIns="45720" rIns="91440" bIns="45720" rtlCol="0" anchor="t">
            <a:spAutoFit/>
          </a:bodyPr>
          <a:lstStyle>
            <a:lvl1pPr marL="0" indent="0" algn="l" defTabSz="914400" rtl="0" eaLnBrk="1" latinLnBrk="0" hangingPunct="1">
              <a:lnSpc>
                <a:spcPct val="130000"/>
              </a:lnSpc>
              <a:spcBef>
                <a:spcPts val="600"/>
              </a:spcBef>
              <a:spcAft>
                <a:spcPts val="600"/>
              </a:spcAft>
              <a:buClr>
                <a:schemeClr val="accent1"/>
              </a:buClr>
              <a:buFont typeface="Arial" panose="020B0604020202020204" pitchFamily="34" charset="0"/>
              <a:buNone/>
              <a:defRPr sz="14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0"/>
              </a:spcAft>
              <a:buClr>
                <a:schemeClr val="accent1"/>
              </a:buClr>
              <a:buFont typeface="Arial" panose="020B0604020202020204" pitchFamily="34" charset="0"/>
              <a:buNone/>
              <a:defRPr sz="18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6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Tx/>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noProof="0" dirty="0"/>
              <a:t>Supporting you to plan how to </a:t>
            </a:r>
            <a:r>
              <a:rPr lang="en-AU" dirty="0"/>
              <a:t>incorporate</a:t>
            </a:r>
            <a:r>
              <a:rPr lang="en-AU" noProof="0" dirty="0"/>
              <a:t> techniques </a:t>
            </a:r>
            <a:r>
              <a:rPr lang="en-AU" dirty="0"/>
              <a:t>from this</a:t>
            </a:r>
            <a:r>
              <a:rPr lang="en-AU" noProof="0" dirty="0"/>
              <a:t> session </a:t>
            </a:r>
            <a:r>
              <a:rPr lang="en-AU" dirty="0"/>
              <a:t>into upcoming lessons</a:t>
            </a:r>
            <a:endParaRPr lang="en-AU" noProof="0" dirty="0"/>
          </a:p>
        </p:txBody>
      </p:sp>
      <p:sp>
        <p:nvSpPr>
          <p:cNvPr id="17" name="Text Placeholder 34">
            <a:extLst>
              <a:ext uri="{FF2B5EF4-FFF2-40B4-BE49-F238E27FC236}">
                <a16:creationId xmlns:a16="http://schemas.microsoft.com/office/drawing/2014/main" id="{9B95E39C-F18A-4182-B770-2648057E0851}"/>
              </a:ext>
            </a:extLst>
          </p:cNvPr>
          <p:cNvSpPr txBox="1">
            <a:spLocks/>
          </p:cNvSpPr>
          <p:nvPr/>
        </p:nvSpPr>
        <p:spPr>
          <a:xfrm>
            <a:off x="2302934" y="4008896"/>
            <a:ext cx="1464733" cy="398699"/>
          </a:xfrm>
          <a:prstGeom prst="rect">
            <a:avLst/>
          </a:prstGeom>
        </p:spPr>
        <p:txBody>
          <a:bodyPr vert="horz" wrap="square" lIns="91440" tIns="45720" rIns="91440" bIns="45720" rtlCol="0">
            <a:spAutoFit/>
          </a:bodyPr>
          <a:lstStyle>
            <a:lvl1pPr marL="0" indent="0" algn="l" defTabSz="914400" rtl="0" eaLnBrk="1" latinLnBrk="0" hangingPunct="1">
              <a:lnSpc>
                <a:spcPct val="130000"/>
              </a:lnSpc>
              <a:spcBef>
                <a:spcPts val="600"/>
              </a:spcBef>
              <a:spcAft>
                <a:spcPts val="600"/>
              </a:spcAft>
              <a:buClr>
                <a:schemeClr val="accent1"/>
              </a:buClr>
              <a:buFont typeface="Arial" panose="020B0604020202020204" pitchFamily="34" charset="0"/>
              <a:buNone/>
              <a:defRPr sz="14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0"/>
              </a:spcAft>
              <a:buClr>
                <a:schemeClr val="accent1"/>
              </a:buClr>
              <a:buFont typeface="Arial" panose="020B0604020202020204" pitchFamily="34" charset="0"/>
              <a:buNone/>
              <a:defRPr sz="18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6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Tx/>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pPr lvl="1"/>
            <a:r>
              <a:rPr lang="en-AU" noProof="0" dirty="0"/>
              <a:t>Modelling</a:t>
            </a:r>
          </a:p>
        </p:txBody>
      </p:sp>
      <p:sp>
        <p:nvSpPr>
          <p:cNvPr id="36" name="Text Placeholder 34">
            <a:extLst>
              <a:ext uri="{FF2B5EF4-FFF2-40B4-BE49-F238E27FC236}">
                <a16:creationId xmlns:a16="http://schemas.microsoft.com/office/drawing/2014/main" id="{4D3966BB-F854-18A4-D700-7CB67865B738}"/>
              </a:ext>
            </a:extLst>
          </p:cNvPr>
          <p:cNvSpPr txBox="1">
            <a:spLocks/>
          </p:cNvSpPr>
          <p:nvPr/>
        </p:nvSpPr>
        <p:spPr>
          <a:xfrm>
            <a:off x="4089399" y="3856674"/>
            <a:ext cx="5655734" cy="626838"/>
          </a:xfrm>
          <a:prstGeom prst="rect">
            <a:avLst/>
          </a:prstGeom>
        </p:spPr>
        <p:txBody>
          <a:bodyPr vert="horz" wrap="square" lIns="91440" tIns="45720" rIns="91440" bIns="45720" rtlCol="0">
            <a:spAutoFit/>
          </a:bodyPr>
          <a:lstStyle>
            <a:lvl1pPr marL="0" indent="0" algn="l" defTabSz="914400" rtl="0" eaLnBrk="1" latinLnBrk="0" hangingPunct="1">
              <a:lnSpc>
                <a:spcPct val="130000"/>
              </a:lnSpc>
              <a:spcBef>
                <a:spcPts val="600"/>
              </a:spcBef>
              <a:spcAft>
                <a:spcPts val="600"/>
              </a:spcAft>
              <a:buClr>
                <a:schemeClr val="accent1"/>
              </a:buClr>
              <a:buFont typeface="Arial" panose="020B0604020202020204" pitchFamily="34" charset="0"/>
              <a:buNone/>
              <a:defRPr sz="14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0"/>
              </a:spcAft>
              <a:buClr>
                <a:schemeClr val="accent1"/>
              </a:buClr>
              <a:buFont typeface="Arial" panose="020B0604020202020204" pitchFamily="34" charset="0"/>
              <a:buNone/>
              <a:defRPr sz="18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6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Tx/>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noProof="0" dirty="0"/>
              <a:t>Modelling the techniques from this session across</a:t>
            </a:r>
            <a:br>
              <a:rPr lang="en-AU" noProof="0" dirty="0"/>
            </a:br>
            <a:r>
              <a:rPr lang="en-AU" noProof="0" dirty="0"/>
              <a:t>a variety of classrooms</a:t>
            </a:r>
          </a:p>
        </p:txBody>
      </p:sp>
      <p:sp>
        <p:nvSpPr>
          <p:cNvPr id="37" name="Text Placeholder 34">
            <a:extLst>
              <a:ext uri="{FF2B5EF4-FFF2-40B4-BE49-F238E27FC236}">
                <a16:creationId xmlns:a16="http://schemas.microsoft.com/office/drawing/2014/main" id="{62B3A7E2-FA84-C2F1-70D9-B0999A42ABF3}"/>
              </a:ext>
            </a:extLst>
          </p:cNvPr>
          <p:cNvSpPr txBox="1">
            <a:spLocks/>
          </p:cNvSpPr>
          <p:nvPr/>
        </p:nvSpPr>
        <p:spPr>
          <a:xfrm>
            <a:off x="2302934" y="5362944"/>
            <a:ext cx="1464733" cy="398699"/>
          </a:xfrm>
          <a:prstGeom prst="rect">
            <a:avLst/>
          </a:prstGeom>
        </p:spPr>
        <p:txBody>
          <a:bodyPr vert="horz" wrap="square" lIns="91440" tIns="45720" rIns="91440" bIns="45720" rtlCol="0">
            <a:spAutoFit/>
          </a:bodyPr>
          <a:lstStyle>
            <a:lvl1pPr marL="0" indent="0" algn="l" defTabSz="914400" rtl="0" eaLnBrk="1" latinLnBrk="0" hangingPunct="1">
              <a:lnSpc>
                <a:spcPct val="130000"/>
              </a:lnSpc>
              <a:spcBef>
                <a:spcPts val="600"/>
              </a:spcBef>
              <a:spcAft>
                <a:spcPts val="600"/>
              </a:spcAft>
              <a:buClr>
                <a:schemeClr val="accent1"/>
              </a:buClr>
              <a:buFont typeface="Arial" panose="020B0604020202020204" pitchFamily="34" charset="0"/>
              <a:buNone/>
              <a:defRPr sz="14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0"/>
              </a:spcAft>
              <a:buClr>
                <a:schemeClr val="accent1"/>
              </a:buClr>
              <a:buFont typeface="Arial" panose="020B0604020202020204" pitchFamily="34" charset="0"/>
              <a:buNone/>
              <a:defRPr sz="18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6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Tx/>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pPr lvl="1"/>
            <a:r>
              <a:rPr lang="en-AU" noProof="0" dirty="0"/>
              <a:t>Coaching</a:t>
            </a:r>
          </a:p>
        </p:txBody>
      </p:sp>
      <p:sp>
        <p:nvSpPr>
          <p:cNvPr id="38" name="Text Placeholder 34">
            <a:extLst>
              <a:ext uri="{FF2B5EF4-FFF2-40B4-BE49-F238E27FC236}">
                <a16:creationId xmlns:a16="http://schemas.microsoft.com/office/drawing/2014/main" id="{12246294-B0FE-C276-D516-32C7044E8234}"/>
              </a:ext>
            </a:extLst>
          </p:cNvPr>
          <p:cNvSpPr txBox="1">
            <a:spLocks/>
          </p:cNvSpPr>
          <p:nvPr/>
        </p:nvSpPr>
        <p:spPr>
          <a:xfrm>
            <a:off x="4089399" y="5101660"/>
            <a:ext cx="6671734" cy="1260089"/>
          </a:xfrm>
          <a:prstGeom prst="rect">
            <a:avLst/>
          </a:prstGeom>
        </p:spPr>
        <p:txBody>
          <a:bodyPr vert="horz" wrap="square" lIns="91440" tIns="45720" rIns="91440" bIns="45720" rtlCol="0">
            <a:spAutoFit/>
          </a:bodyPr>
          <a:lstStyle>
            <a:lvl1pPr marL="0" indent="0" algn="l" defTabSz="914400" rtl="0" eaLnBrk="1" latinLnBrk="0" hangingPunct="1">
              <a:lnSpc>
                <a:spcPct val="130000"/>
              </a:lnSpc>
              <a:spcBef>
                <a:spcPts val="600"/>
              </a:spcBef>
              <a:spcAft>
                <a:spcPts val="600"/>
              </a:spcAft>
              <a:buClr>
                <a:schemeClr val="accent1"/>
              </a:buClr>
              <a:buFont typeface="Arial" panose="020B0604020202020204" pitchFamily="34" charset="0"/>
              <a:buNone/>
              <a:defRPr sz="14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0"/>
              </a:spcAft>
              <a:buClr>
                <a:schemeClr val="accent1"/>
              </a:buClr>
              <a:buFont typeface="Arial" panose="020B0604020202020204" pitchFamily="34" charset="0"/>
              <a:buNone/>
              <a:defRPr sz="18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6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Tx/>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pPr lvl="3"/>
            <a:r>
              <a:rPr lang="en-AU" sz="1400" noProof="0" dirty="0"/>
              <a:t>Observing in classrooms and having coaching conversations focused on using the techniques from this session</a:t>
            </a:r>
          </a:p>
          <a:p>
            <a:pPr lvl="3"/>
            <a:r>
              <a:rPr lang="en-AU" sz="1400" noProof="0" dirty="0"/>
              <a:t>Setting personalised practice goals</a:t>
            </a:r>
          </a:p>
          <a:p>
            <a:pPr lvl="3"/>
            <a:r>
              <a:rPr lang="en-AU" sz="1400" noProof="0" dirty="0"/>
              <a:t>Supporting you to succeed</a:t>
            </a:r>
          </a:p>
        </p:txBody>
      </p:sp>
      <p:sp>
        <p:nvSpPr>
          <p:cNvPr id="39" name="Oval 38">
            <a:extLst>
              <a:ext uri="{FF2B5EF4-FFF2-40B4-BE49-F238E27FC236}">
                <a16:creationId xmlns:a16="http://schemas.microsoft.com/office/drawing/2014/main" id="{84FDB8F4-5F53-C058-AA78-68711A5392B9}"/>
              </a:ext>
              <a:ext uri="{C183D7F6-B498-43B3-948B-1728B52AA6E4}">
                <adec:decorative xmlns:adec="http://schemas.microsoft.com/office/drawing/2017/decorative" val="1"/>
              </a:ext>
            </a:extLst>
          </p:cNvPr>
          <p:cNvSpPr>
            <a:spLocks noChangeAspect="1"/>
          </p:cNvSpPr>
          <p:nvPr/>
        </p:nvSpPr>
        <p:spPr>
          <a:xfrm>
            <a:off x="1140434" y="2339276"/>
            <a:ext cx="972000" cy="972000"/>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dirty="0"/>
          </a:p>
        </p:txBody>
      </p:sp>
      <p:cxnSp>
        <p:nvCxnSpPr>
          <p:cNvPr id="40" name="Straight Connector 39">
            <a:extLst>
              <a:ext uri="{FF2B5EF4-FFF2-40B4-BE49-F238E27FC236}">
                <a16:creationId xmlns:a16="http://schemas.microsoft.com/office/drawing/2014/main" id="{3C1DE83D-EA21-8023-C95F-C867957B84D4}"/>
              </a:ext>
              <a:ext uri="{C183D7F6-B498-43B3-948B-1728B52AA6E4}">
                <adec:decorative xmlns:adec="http://schemas.microsoft.com/office/drawing/2017/decorative" val="1"/>
              </a:ext>
            </a:extLst>
          </p:cNvPr>
          <p:cNvCxnSpPr>
            <a:cxnSpLocks/>
          </p:cNvCxnSpPr>
          <p:nvPr/>
        </p:nvCxnSpPr>
        <p:spPr>
          <a:xfrm>
            <a:off x="1012296" y="3522135"/>
            <a:ext cx="10167408" cy="0"/>
          </a:xfrm>
          <a:prstGeom prst="line">
            <a:avLst/>
          </a:prstGeom>
          <a:ln w="12700"/>
        </p:spPr>
        <p:style>
          <a:lnRef idx="2">
            <a:schemeClr val="accent1"/>
          </a:lnRef>
          <a:fillRef idx="0">
            <a:schemeClr val="accent1"/>
          </a:fillRef>
          <a:effectRef idx="1">
            <a:schemeClr val="accent1"/>
          </a:effectRef>
          <a:fontRef idx="minor">
            <a:schemeClr val="tx1"/>
          </a:fontRef>
        </p:style>
      </p:cxnSp>
      <p:sp>
        <p:nvSpPr>
          <p:cNvPr id="41" name="Oval 40">
            <a:extLst>
              <a:ext uri="{FF2B5EF4-FFF2-40B4-BE49-F238E27FC236}">
                <a16:creationId xmlns:a16="http://schemas.microsoft.com/office/drawing/2014/main" id="{FC853C58-A64F-4AD8-23D6-9185998CD649}"/>
              </a:ext>
              <a:ext uri="{C183D7F6-B498-43B3-948B-1728B52AA6E4}">
                <adec:decorative xmlns:adec="http://schemas.microsoft.com/office/drawing/2017/decorative" val="1"/>
              </a:ext>
            </a:extLst>
          </p:cNvPr>
          <p:cNvSpPr>
            <a:spLocks noChangeAspect="1"/>
          </p:cNvSpPr>
          <p:nvPr/>
        </p:nvSpPr>
        <p:spPr>
          <a:xfrm>
            <a:off x="1140434" y="3717702"/>
            <a:ext cx="972000" cy="972000"/>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dirty="0"/>
          </a:p>
        </p:txBody>
      </p:sp>
      <p:cxnSp>
        <p:nvCxnSpPr>
          <p:cNvPr id="42" name="Straight Connector 41">
            <a:extLst>
              <a:ext uri="{FF2B5EF4-FFF2-40B4-BE49-F238E27FC236}">
                <a16:creationId xmlns:a16="http://schemas.microsoft.com/office/drawing/2014/main" id="{707D0808-0305-D966-26CD-97507698FCB9}"/>
              </a:ext>
              <a:ext uri="{C183D7F6-B498-43B3-948B-1728B52AA6E4}">
                <adec:decorative xmlns:adec="http://schemas.microsoft.com/office/drawing/2017/decorative" val="1"/>
              </a:ext>
            </a:extLst>
          </p:cNvPr>
          <p:cNvCxnSpPr>
            <a:cxnSpLocks/>
          </p:cNvCxnSpPr>
          <p:nvPr/>
        </p:nvCxnSpPr>
        <p:spPr>
          <a:xfrm>
            <a:off x="1012296" y="4885269"/>
            <a:ext cx="10167408" cy="0"/>
          </a:xfrm>
          <a:prstGeom prst="line">
            <a:avLst/>
          </a:prstGeom>
          <a:ln w="12700"/>
        </p:spPr>
        <p:style>
          <a:lnRef idx="2">
            <a:schemeClr val="accent1"/>
          </a:lnRef>
          <a:fillRef idx="0">
            <a:schemeClr val="accent1"/>
          </a:fillRef>
          <a:effectRef idx="1">
            <a:schemeClr val="accent1"/>
          </a:effectRef>
          <a:fontRef idx="minor">
            <a:schemeClr val="tx1"/>
          </a:fontRef>
        </p:style>
      </p:cxnSp>
      <p:sp>
        <p:nvSpPr>
          <p:cNvPr id="43" name="Oval 42">
            <a:extLst>
              <a:ext uri="{FF2B5EF4-FFF2-40B4-BE49-F238E27FC236}">
                <a16:creationId xmlns:a16="http://schemas.microsoft.com/office/drawing/2014/main" id="{DB1D7CB5-F48C-C819-1C84-0FD026A5B829}"/>
              </a:ext>
              <a:ext uri="{C183D7F6-B498-43B3-948B-1728B52AA6E4}">
                <adec:decorative xmlns:adec="http://schemas.microsoft.com/office/drawing/2017/decorative" val="1"/>
              </a:ext>
            </a:extLst>
          </p:cNvPr>
          <p:cNvSpPr>
            <a:spLocks noChangeAspect="1"/>
          </p:cNvSpPr>
          <p:nvPr/>
        </p:nvSpPr>
        <p:spPr>
          <a:xfrm>
            <a:off x="1140434" y="5080837"/>
            <a:ext cx="972000" cy="972000"/>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dirty="0"/>
          </a:p>
        </p:txBody>
      </p:sp>
      <p:pic>
        <p:nvPicPr>
          <p:cNvPr id="3" name="Graphic 2">
            <a:extLst>
              <a:ext uri="{FF2B5EF4-FFF2-40B4-BE49-F238E27FC236}">
                <a16:creationId xmlns:a16="http://schemas.microsoft.com/office/drawing/2014/main" id="{C05661AD-7DD6-B537-3ED8-B1114A02A6AB}"/>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403252" y="2511605"/>
            <a:ext cx="518682" cy="605821"/>
          </a:xfrm>
          <a:prstGeom prst="rect">
            <a:avLst/>
          </a:prstGeom>
        </p:spPr>
      </p:pic>
      <p:pic>
        <p:nvPicPr>
          <p:cNvPr id="5" name="Graphic 4">
            <a:extLst>
              <a:ext uri="{FF2B5EF4-FFF2-40B4-BE49-F238E27FC236}">
                <a16:creationId xmlns:a16="http://schemas.microsoft.com/office/drawing/2014/main" id="{C151DCFB-C1DD-13CD-D62A-BD17A7679B31}"/>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287781" y="3965877"/>
            <a:ext cx="615947" cy="518915"/>
          </a:xfrm>
          <a:prstGeom prst="rect">
            <a:avLst/>
          </a:prstGeom>
        </p:spPr>
      </p:pic>
      <p:pic>
        <p:nvPicPr>
          <p:cNvPr id="7" name="Graphic 6">
            <a:extLst>
              <a:ext uri="{FF2B5EF4-FFF2-40B4-BE49-F238E27FC236}">
                <a16:creationId xmlns:a16="http://schemas.microsoft.com/office/drawing/2014/main" id="{BF280ADE-A384-811D-9CAA-523E6F418F24}"/>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1329266" y="5346758"/>
            <a:ext cx="596901" cy="455015"/>
          </a:xfrm>
          <a:prstGeom prst="rect">
            <a:avLst/>
          </a:prstGeom>
        </p:spPr>
      </p:pic>
    </p:spTree>
    <p:extLst>
      <p:ext uri="{BB962C8B-B14F-4D97-AF65-F5344CB8AC3E}">
        <p14:creationId xmlns:p14="http://schemas.microsoft.com/office/powerpoint/2010/main" val="371796136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1030"/>
        <p:cNvGrpSpPr/>
        <p:nvPr/>
      </p:nvGrpSpPr>
      <p:grpSpPr>
        <a:xfrm>
          <a:off x="0" y="0"/>
          <a:ext cx="0" cy="0"/>
          <a:chOff x="0" y="0"/>
          <a:chExt cx="0" cy="0"/>
        </a:xfrm>
      </p:grpSpPr>
      <p:sp>
        <p:nvSpPr>
          <p:cNvPr id="5" name="Title 11">
            <a:extLst>
              <a:ext uri="{FF2B5EF4-FFF2-40B4-BE49-F238E27FC236}">
                <a16:creationId xmlns:a16="http://schemas.microsoft.com/office/drawing/2014/main" id="{A50500B1-1B74-5673-8289-8FA493E88469}"/>
              </a:ext>
            </a:extLst>
          </p:cNvPr>
          <p:cNvSpPr>
            <a:spLocks noGrp="1"/>
          </p:cNvSpPr>
          <p:nvPr>
            <p:ph type="title"/>
          </p:nvPr>
        </p:nvSpPr>
        <p:spPr>
          <a:xfrm>
            <a:off x="696000" y="589456"/>
            <a:ext cx="10800000" cy="599501"/>
          </a:xfrm>
        </p:spPr>
        <p:txBody>
          <a:bodyPr/>
          <a:lstStyle/>
          <a:p>
            <a:r>
              <a:rPr lang="en-AU" noProof="0" dirty="0"/>
              <a:t>Next steps continued</a:t>
            </a:r>
          </a:p>
        </p:txBody>
      </p:sp>
      <p:sp>
        <p:nvSpPr>
          <p:cNvPr id="6" name="Rectangle: Top Corners Rounded 15">
            <a:extLst>
              <a:ext uri="{FF2B5EF4-FFF2-40B4-BE49-F238E27FC236}">
                <a16:creationId xmlns:a16="http://schemas.microsoft.com/office/drawing/2014/main" id="{C5EEF0F8-FFC6-5B59-831D-71AFBFE32143}"/>
              </a:ext>
              <a:ext uri="{C183D7F6-B498-43B3-948B-1728B52AA6E4}">
                <adec:decorative xmlns:adec="http://schemas.microsoft.com/office/drawing/2017/decorative" val="1"/>
              </a:ext>
            </a:extLst>
          </p:cNvPr>
          <p:cNvSpPr/>
          <p:nvPr/>
        </p:nvSpPr>
        <p:spPr>
          <a:xfrm rot="5400000">
            <a:off x="3189098" y="2117223"/>
            <a:ext cx="1856956" cy="1966162"/>
          </a:xfrm>
          <a:prstGeom prst="round2Same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pic>
        <p:nvPicPr>
          <p:cNvPr id="4" name="Thumbnail 1" descr="Thumbnail of AERO's Revisit and Review practice guide.">
            <a:extLst>
              <a:ext uri="{FF2B5EF4-FFF2-40B4-BE49-F238E27FC236}">
                <a16:creationId xmlns:a16="http://schemas.microsoft.com/office/drawing/2014/main" id="{57B626C8-DA19-5F30-A982-34944FEA1432}"/>
              </a:ext>
              <a:ext uri="{C183D7F6-B498-43B3-948B-1728B52AA6E4}">
                <adec:decorative xmlns:adec="http://schemas.microsoft.com/office/drawing/2017/decorative" val="0"/>
              </a:ext>
            </a:extLst>
          </p:cNvPr>
          <p:cNvPicPr preferRelativeResize="0"/>
          <p:nvPr/>
        </p:nvPicPr>
        <p:blipFill>
          <a:blip r:embed="rId3">
            <a:alphaModFix/>
          </a:blip>
          <a:srcRect/>
          <a:stretch/>
        </p:blipFill>
        <p:spPr>
          <a:xfrm>
            <a:off x="1265323" y="1869504"/>
            <a:ext cx="1966162" cy="2781167"/>
          </a:xfrm>
          <a:prstGeom prst="rect">
            <a:avLst/>
          </a:prstGeom>
          <a:noFill/>
          <a:ln w="9525" cap="flat" cmpd="sng">
            <a:noFill/>
            <a:prstDash val="solid"/>
            <a:round/>
            <a:headEnd type="none" w="sm" len="sm"/>
            <a:tailEnd type="none" w="sm" len="sm"/>
          </a:ln>
          <a:effectLst>
            <a:outerShdw blurRad="63500" sx="101000" sy="101000" algn="ctr" rotWithShape="0">
              <a:prstClr val="black">
                <a:alpha val="10000"/>
              </a:prstClr>
            </a:outerShdw>
          </a:effectLst>
        </p:spPr>
      </p:pic>
      <p:pic>
        <p:nvPicPr>
          <p:cNvPr id="3" name="Picture 2" descr="QR code linking to AERO's Revisit and Review practice guide.">
            <a:extLst>
              <a:ext uri="{FF2B5EF4-FFF2-40B4-BE49-F238E27FC236}">
                <a16:creationId xmlns:a16="http://schemas.microsoft.com/office/drawing/2014/main" id="{C51B2E27-0F8E-EFE6-31F5-0119B36BE75F}"/>
              </a:ext>
            </a:extLst>
          </p:cNvPr>
          <p:cNvPicPr>
            <a:picLocks noChangeAspect="1"/>
          </p:cNvPicPr>
          <p:nvPr/>
        </p:nvPicPr>
        <p:blipFill>
          <a:blip r:embed="rId4"/>
          <a:srcRect/>
          <a:stretch/>
        </p:blipFill>
        <p:spPr>
          <a:xfrm>
            <a:off x="3276012" y="2227179"/>
            <a:ext cx="1746250" cy="1746250"/>
          </a:xfrm>
          <a:prstGeom prst="rect">
            <a:avLst/>
          </a:prstGeom>
        </p:spPr>
      </p:pic>
      <p:sp>
        <p:nvSpPr>
          <p:cNvPr id="9" name="Text Placeholder 12">
            <a:extLst>
              <a:ext uri="{FF2B5EF4-FFF2-40B4-BE49-F238E27FC236}">
                <a16:creationId xmlns:a16="http://schemas.microsoft.com/office/drawing/2014/main" id="{6AE5C24D-84B3-BE69-0B67-D5D64AF906AB}"/>
              </a:ext>
            </a:extLst>
          </p:cNvPr>
          <p:cNvSpPr>
            <a:spLocks noGrp="1"/>
          </p:cNvSpPr>
          <p:nvPr>
            <p:ph type="body" sz="quarter" idx="13"/>
          </p:nvPr>
        </p:nvSpPr>
        <p:spPr>
          <a:xfrm>
            <a:off x="1266791" y="4837929"/>
            <a:ext cx="3521109" cy="1276247"/>
          </a:xfrm>
        </p:spPr>
        <p:txBody>
          <a:bodyPr/>
          <a:lstStyle/>
          <a:p>
            <a:pPr lvl="1"/>
            <a:r>
              <a:rPr lang="en-AU" noProof="0" dirty="0"/>
              <a:t>Practice guide</a:t>
            </a:r>
          </a:p>
          <a:p>
            <a:pPr lvl="0">
              <a:spcAft>
                <a:spcPts val="0"/>
              </a:spcAft>
              <a:buClr>
                <a:srgbClr val="01838F"/>
              </a:buClr>
              <a:buSzPts val="1600"/>
              <a:defRPr/>
            </a:pPr>
            <a:r>
              <a:rPr lang="en-AU" noProof="0" dirty="0">
                <a:solidFill>
                  <a:srgbClr val="000000"/>
                </a:solidFill>
                <a:ea typeface="Montserrat"/>
                <a:cs typeface="Montserrat"/>
                <a:sym typeface="Montserrat"/>
              </a:rPr>
              <a:t>See the </a:t>
            </a:r>
            <a:r>
              <a:rPr lang="en-AU" noProof="0" dirty="0">
                <a:solidFill>
                  <a:srgbClr val="000000"/>
                </a:solidFill>
                <a:ea typeface="Montserrat"/>
                <a:cs typeface="Montserrat"/>
                <a:sym typeface="Montserrat"/>
                <a:hlinkClick r:id="rId5"/>
              </a:rPr>
              <a:t>Revisit and Review</a:t>
            </a:r>
            <a:r>
              <a:rPr lang="en-AU" noProof="0" dirty="0">
                <a:solidFill>
                  <a:srgbClr val="000000"/>
                </a:solidFill>
                <a:ea typeface="Montserrat"/>
                <a:cs typeface="Montserrat"/>
                <a:sym typeface="Montserrat"/>
              </a:rPr>
              <a:t> practice guide for further reading on revisiting and reviewing content.</a:t>
            </a:r>
            <a:endParaRPr lang="en-AU" sz="1600" noProof="0" dirty="0">
              <a:solidFill>
                <a:srgbClr val="000000"/>
              </a:solidFill>
            </a:endParaRPr>
          </a:p>
        </p:txBody>
      </p:sp>
      <p:sp>
        <p:nvSpPr>
          <p:cNvPr id="7" name="Rectangle: Top Corners Rounded 6">
            <a:extLst>
              <a:ext uri="{FF2B5EF4-FFF2-40B4-BE49-F238E27FC236}">
                <a16:creationId xmlns:a16="http://schemas.microsoft.com/office/drawing/2014/main" id="{DF91209F-EED6-ED54-EE78-EA49D995CA75}"/>
              </a:ext>
              <a:ext uri="{C183D7F6-B498-43B3-948B-1728B52AA6E4}">
                <adec:decorative xmlns:adec="http://schemas.microsoft.com/office/drawing/2017/decorative" val="1"/>
              </a:ext>
            </a:extLst>
          </p:cNvPr>
          <p:cNvSpPr/>
          <p:nvPr/>
        </p:nvSpPr>
        <p:spPr>
          <a:xfrm rot="5400000">
            <a:off x="8709118" y="2085140"/>
            <a:ext cx="1856956" cy="2030328"/>
          </a:xfrm>
          <a:prstGeom prst="round2Same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pic>
        <p:nvPicPr>
          <p:cNvPr id="15" name="Thumbnail 2" descr="Thumbnail of AERO's Revisit and Review modelling and coaching checklist.">
            <a:extLst>
              <a:ext uri="{FF2B5EF4-FFF2-40B4-BE49-F238E27FC236}">
                <a16:creationId xmlns:a16="http://schemas.microsoft.com/office/drawing/2014/main" id="{6B3629CD-B32A-185B-33BD-2B43FBA1B409}"/>
              </a:ext>
              <a:ext uri="{C183D7F6-B498-43B3-948B-1728B52AA6E4}">
                <adec:decorative xmlns:adec="http://schemas.microsoft.com/office/drawing/2017/decorative" val="0"/>
              </a:ext>
            </a:extLst>
          </p:cNvPr>
          <p:cNvPicPr preferRelativeResize="0"/>
          <p:nvPr/>
        </p:nvPicPr>
        <p:blipFill>
          <a:blip r:embed="rId6">
            <a:alphaModFix/>
          </a:blip>
          <a:srcRect/>
          <a:stretch/>
        </p:blipFill>
        <p:spPr>
          <a:xfrm>
            <a:off x="6748769" y="1869504"/>
            <a:ext cx="1966161" cy="2781166"/>
          </a:xfrm>
          <a:prstGeom prst="rect">
            <a:avLst/>
          </a:prstGeom>
          <a:noFill/>
          <a:ln w="9525" cap="flat" cmpd="sng">
            <a:noFill/>
            <a:prstDash val="solid"/>
            <a:round/>
            <a:headEnd type="none" w="sm" len="sm"/>
            <a:tailEnd type="none" w="sm" len="sm"/>
          </a:ln>
          <a:effectLst>
            <a:outerShdw blurRad="63500" sx="101000" sy="101000" algn="ctr" rotWithShape="0">
              <a:prstClr val="black">
                <a:alpha val="10000"/>
              </a:prstClr>
            </a:outerShdw>
          </a:effectLst>
        </p:spPr>
      </p:pic>
      <p:pic>
        <p:nvPicPr>
          <p:cNvPr id="12" name="Picture 11" descr="QR code linking to AERO's Revisit and Review modelling and coaching checklist.">
            <a:extLst>
              <a:ext uri="{FF2B5EF4-FFF2-40B4-BE49-F238E27FC236}">
                <a16:creationId xmlns:a16="http://schemas.microsoft.com/office/drawing/2014/main" id="{4D74A588-5D95-1A81-1470-453F63E84715}"/>
              </a:ext>
            </a:extLst>
          </p:cNvPr>
          <p:cNvPicPr>
            <a:picLocks noChangeAspect="1"/>
          </p:cNvPicPr>
          <p:nvPr/>
        </p:nvPicPr>
        <p:blipFill>
          <a:blip r:embed="rId7"/>
          <a:srcRect/>
          <a:stretch/>
        </p:blipFill>
        <p:spPr>
          <a:xfrm>
            <a:off x="8851880" y="2296160"/>
            <a:ext cx="1657773" cy="1657773"/>
          </a:xfrm>
          <a:prstGeom prst="rect">
            <a:avLst/>
          </a:prstGeom>
        </p:spPr>
      </p:pic>
      <p:sp>
        <p:nvSpPr>
          <p:cNvPr id="13" name="Text Placeholder 12">
            <a:extLst>
              <a:ext uri="{FF2B5EF4-FFF2-40B4-BE49-F238E27FC236}">
                <a16:creationId xmlns:a16="http://schemas.microsoft.com/office/drawing/2014/main" id="{BCCA1F93-BD8D-F54D-6233-E2ECDBAC3015}"/>
              </a:ext>
            </a:extLst>
          </p:cNvPr>
          <p:cNvSpPr txBox="1">
            <a:spLocks/>
          </p:cNvSpPr>
          <p:nvPr/>
        </p:nvSpPr>
        <p:spPr>
          <a:xfrm>
            <a:off x="6207158" y="4837929"/>
            <a:ext cx="5133941" cy="1239250"/>
          </a:xfrm>
          <a:prstGeom prst="rect">
            <a:avLst/>
          </a:prstGeom>
        </p:spPr>
        <p:txBody>
          <a:bodyPr vert="horz" wrap="square" lIns="91440" tIns="45720" rIns="91440" bIns="45720" rtlCol="0">
            <a:spAutoFit/>
          </a:bodyPr>
          <a:lstStyle>
            <a:lvl1pPr marL="0" indent="0" algn="l" defTabSz="914400" rtl="0" eaLnBrk="1" latinLnBrk="0" hangingPunct="1">
              <a:lnSpc>
                <a:spcPct val="130000"/>
              </a:lnSpc>
              <a:spcBef>
                <a:spcPts val="600"/>
              </a:spcBef>
              <a:spcAft>
                <a:spcPts val="600"/>
              </a:spcAft>
              <a:buClr>
                <a:schemeClr val="accent1"/>
              </a:buClr>
              <a:buFont typeface="Arial" panose="020B0604020202020204" pitchFamily="34" charset="0"/>
              <a:buNone/>
              <a:defRPr sz="14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0"/>
              </a:spcAft>
              <a:buClr>
                <a:schemeClr val="accent1"/>
              </a:buClr>
              <a:buFont typeface="Arial" panose="020B0604020202020204" pitchFamily="34" charset="0"/>
              <a:buNone/>
              <a:defRPr sz="18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6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Tx/>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pPr lvl="1"/>
            <a:r>
              <a:rPr lang="en-AU" noProof="0" dirty="0"/>
              <a:t>Modelling and coaching checklist</a:t>
            </a:r>
          </a:p>
          <a:p>
            <a:pPr lvl="0">
              <a:spcBef>
                <a:spcPts val="0"/>
              </a:spcBef>
              <a:spcAft>
                <a:spcPts val="0"/>
              </a:spcAft>
              <a:buClr>
                <a:srgbClr val="01838F"/>
              </a:buClr>
              <a:buSzPts val="1600"/>
              <a:defRPr/>
            </a:pPr>
            <a:r>
              <a:rPr lang="en-AU" noProof="0" dirty="0">
                <a:solidFill>
                  <a:srgbClr val="000000"/>
                </a:solidFill>
                <a:ea typeface="Montserrat"/>
                <a:cs typeface="Montserrat"/>
                <a:sym typeface="Montserrat"/>
              </a:rPr>
              <a:t>Use the </a:t>
            </a:r>
            <a:r>
              <a:rPr lang="en-AU" noProof="0" dirty="0">
                <a:solidFill>
                  <a:srgbClr val="000000"/>
                </a:solidFill>
                <a:ea typeface="Montserrat"/>
                <a:cs typeface="Montserrat"/>
                <a:sym typeface="Montserrat"/>
                <a:hlinkClick r:id="rId8"/>
              </a:rPr>
              <a:t>modelling and coaching checklist</a:t>
            </a:r>
            <a:r>
              <a:rPr lang="en-AU" noProof="0" dirty="0">
                <a:solidFill>
                  <a:srgbClr val="000000"/>
                </a:solidFill>
                <a:ea typeface="Montserrat"/>
                <a:cs typeface="Montserrat"/>
                <a:sym typeface="Montserrat"/>
              </a:rPr>
              <a:t> for revisiting and reviewing content to document observations and feedback during modelling and coaching. </a:t>
            </a:r>
            <a:endParaRPr lang="en-AU" sz="1600" noProof="0" dirty="0">
              <a:solidFill>
                <a:srgbClr val="000000"/>
              </a:solidFill>
            </a:endParaRPr>
          </a:p>
        </p:txBody>
      </p:sp>
    </p:spTree>
    <p:extLst>
      <p:ext uri="{BB962C8B-B14F-4D97-AF65-F5344CB8AC3E}">
        <p14:creationId xmlns:p14="http://schemas.microsoft.com/office/powerpoint/2010/main" val="387489988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This is a resource template created by the Australian Education Research Organisation (AERO) to support school implementation teams.&#10;&#10;AERO acknowledges this resource was made possible by the joint funding it receives from Commonwealth, state and territory governments.&#10;&#10;CC BY 4.0, except for photographs, the organisation’s logo, branding and trademarks, and content or material provided by third parties, where CC BY 4.0 permissions have not been granted. Published September 2026.">
            <a:extLst>
              <a:ext uri="{FF2B5EF4-FFF2-40B4-BE49-F238E27FC236}">
                <a16:creationId xmlns:a16="http://schemas.microsoft.com/office/drawing/2014/main" id="{708A72E0-0B1C-562B-C8CD-2B4D19A4838A}"/>
              </a:ext>
            </a:extLst>
          </p:cNvPr>
          <p:cNvPicPr>
            <a:picLocks noGrp="1" noRot="1" noChangeAspect="1" noMove="1" noResize="1" noEditPoints="1" noAdjustHandles="1" noChangeArrowheads="1" noChangeShapeType="1" noCrop="1"/>
          </p:cNvPicPr>
          <p:nvPr/>
        </p:nvPicPr>
        <p:blipFill>
          <a:blip r:embed="rId3"/>
          <a:stretch>
            <a:fillRect/>
          </a:stretch>
        </p:blipFill>
        <p:spPr>
          <a:xfrm>
            <a:off x="8044" y="-1"/>
            <a:ext cx="12183956" cy="6862531"/>
          </a:xfrm>
          <a:prstGeom prst="rect">
            <a:avLst/>
          </a:prstGeom>
        </p:spPr>
      </p:pic>
    </p:spTree>
    <p:extLst>
      <p:ext uri="{BB962C8B-B14F-4D97-AF65-F5344CB8AC3E}">
        <p14:creationId xmlns:p14="http://schemas.microsoft.com/office/powerpoint/2010/main" val="1924572157"/>
      </p:ext>
    </p:extLst>
  </p:cSld>
  <p:clrMapOvr>
    <a:masterClrMapping/>
  </p:clrMapOvr>
</p:sld>
</file>

<file path=ppt/theme/theme1.xml><?xml version="1.0" encoding="utf-8"?>
<a:theme xmlns:a="http://schemas.openxmlformats.org/drawingml/2006/main" name="1_AERO_Advanced">
  <a:themeElements>
    <a:clrScheme name="AERO">
      <a:dk1>
        <a:srgbClr val="000000"/>
      </a:dk1>
      <a:lt1>
        <a:srgbClr val="FFFFFF"/>
      </a:lt1>
      <a:dk2>
        <a:srgbClr val="00305E"/>
      </a:dk2>
      <a:lt2>
        <a:srgbClr val="FFFFFF"/>
      </a:lt2>
      <a:accent1>
        <a:srgbClr val="01838F"/>
      </a:accent1>
      <a:accent2>
        <a:srgbClr val="C15627"/>
      </a:accent2>
      <a:accent3>
        <a:srgbClr val="68318B"/>
      </a:accent3>
      <a:accent4>
        <a:srgbClr val="A31F60"/>
      </a:accent4>
      <a:accent5>
        <a:srgbClr val="F2EAE0"/>
      </a:accent5>
      <a:accent6>
        <a:srgbClr val="DDF1F0"/>
      </a:accent6>
      <a:hlink>
        <a:srgbClr val="01838F"/>
      </a:hlink>
      <a:folHlink>
        <a:srgbClr val="01838F"/>
      </a:folHlink>
    </a:clrScheme>
    <a:fontScheme name="Custom 1">
      <a:majorFont>
        <a:latin typeface="Montserrat"/>
        <a:ea typeface=""/>
        <a:cs typeface=""/>
      </a:majorFont>
      <a:minorFont>
        <a:latin typeface="Montserra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txDef>
      <a:spPr>
        <a:noFill/>
      </a:spPr>
      <a:bodyPr wrap="square" rtlCol="0">
        <a:noAutofit/>
      </a:bodyPr>
      <a:lstStyle>
        <a:defPPr algn="l">
          <a:lnSpc>
            <a:spcPct val="120000"/>
          </a:lnSpc>
          <a:spcBef>
            <a:spcPts val="600"/>
          </a:spcBef>
          <a:defRPr sz="1600" noProof="0" dirty="0" smtClean="0"/>
        </a:defPPr>
      </a:lstStyle>
    </a:txDef>
  </a:objectDefaults>
  <a:extraClrSchemeLst/>
  <a:extLst>
    <a:ext uri="{05A4C25C-085E-4340-85A3-A5531E510DB2}">
      <thm15:themeFamily xmlns:thm15="http://schemas.microsoft.com/office/thememl/2012/main" name="implementation-module-revisit-review-final-aa" id="{F8A31B81-57CB-4143-AC43-ACA950BC5C75}" vid="{D48E7244-40DD-46B4-9AE6-20E17F00678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988785A64B58648B95883E1D73576FA" ma:contentTypeVersion="46" ma:contentTypeDescription="Create a new document." ma:contentTypeScope="" ma:versionID="b484a3a9f0128e7bba377af2054caf77">
  <xsd:schema xmlns:xsd="http://www.w3.org/2001/XMLSchema" xmlns:xs="http://www.w3.org/2001/XMLSchema" xmlns:p="http://schemas.microsoft.com/office/2006/metadata/properties" xmlns:ns2="3f847c6c-2e76-4863-870b-10831ae98447" xmlns:ns3="93c57355-b0a3-4d75-81a2-17221637130d" targetNamespace="http://schemas.microsoft.com/office/2006/metadata/properties" ma:root="true" ma:fieldsID="9b2e37d9fc9beba0cb359dd3d957dbcc" ns2:_="" ns3:_="">
    <xsd:import namespace="3f847c6c-2e76-4863-870b-10831ae98447"/>
    <xsd:import namespace="93c57355-b0a3-4d75-81a2-17221637130d"/>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3:SharedWithUsers" minOccurs="0"/>
                <xsd:element ref="ns3:SharedWithDetails" minOccurs="0"/>
                <xsd:element ref="ns2:Credit" minOccurs="0"/>
                <xsd:element ref="ns2:MediaLengthInSeconds" minOccurs="0"/>
                <xsd:element ref="ns2:Topic1" minOccurs="0"/>
                <xsd:element ref="ns2:School" minOccurs="0"/>
                <xsd:element ref="ns2:431bfe0c-4f5b-4566-b465-d825c3463e06CountryOrRegion" minOccurs="0"/>
                <xsd:element ref="ns2:431bfe0c-4f5b-4566-b465-d825c3463e06State" minOccurs="0"/>
                <xsd:element ref="ns2:431bfe0c-4f5b-4566-b465-d825c3463e06City" minOccurs="0"/>
                <xsd:element ref="ns2:431bfe0c-4f5b-4566-b465-d825c3463e06PostalCode" minOccurs="0"/>
                <xsd:element ref="ns2:431bfe0c-4f5b-4566-b465-d825c3463e06Street" minOccurs="0"/>
                <xsd:element ref="ns2:431bfe0c-4f5b-4566-b465-d825c3463e06GeoLoc" minOccurs="0"/>
                <xsd:element ref="ns2:431bfe0c-4f5b-4566-b465-d825c3463e06DispName" minOccurs="0"/>
                <xsd:element ref="ns2:Schoolname" minOccurs="0"/>
                <xsd:element ref="ns2:b981ab10-6a7d-4561-85a2-bf1f6dc46a2bCountryOrRegion" minOccurs="0"/>
                <xsd:element ref="ns2:b981ab10-6a7d-4561-85a2-bf1f6dc46a2bState" minOccurs="0"/>
                <xsd:element ref="ns2:b981ab10-6a7d-4561-85a2-bf1f6dc46a2bCity" minOccurs="0"/>
                <xsd:element ref="ns2:b981ab10-6a7d-4561-85a2-bf1f6dc46a2bPostalCode" minOccurs="0"/>
                <xsd:element ref="ns2:b981ab10-6a7d-4561-85a2-bf1f6dc46a2bStreet" minOccurs="0"/>
                <xsd:element ref="ns2:b981ab10-6a7d-4561-85a2-bf1f6dc46a2bGeoLoc" minOccurs="0"/>
                <xsd:element ref="ns2:b981ab10-6a7d-4561-85a2-bf1f6dc46a2bDispName" minOccurs="0"/>
                <xsd:element ref="ns2:Source" minOccurs="0"/>
                <xsd:element ref="ns2:MediaServiceLocation" minOccurs="0"/>
                <xsd:element ref="ns3:TaxCatchAll" minOccurs="0"/>
                <xsd:element ref="ns2:lcf76f155ced4ddcb4097134ff3c332f" minOccurs="0"/>
                <xsd:element ref="ns2:_Flow_SignoffStatus" minOccurs="0"/>
                <xsd:element ref="ns2:MediaServiceObjectDetectorVersions" minOccurs="0"/>
                <xsd:element ref="ns2:MediaServiceSearchProperties" minOccurs="0"/>
                <xsd:element ref="ns2:Area" minOccurs="0"/>
                <xsd:element ref="ns2:Completed" minOccurs="0"/>
                <xsd:element ref="ns2:MediaServiceBillingMetadata" minOccurs="0"/>
                <xsd:element ref="ns2:Not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f847c6c-2e76-4863-870b-10831ae9844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element name="Credit" ma:index="19" nillable="true" ma:displayName="Credit" ma:internalName="Credit">
      <xsd:simpleType>
        <xsd:restriction base="dms:Text">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Topic1" ma:index="21" nillable="true" ma:displayName="Topic 1" ma:format="Dropdown" ma:internalName="Topic1">
      <xsd:simpleType>
        <xsd:restriction base="dms:Text">
          <xsd:maxLength value="255"/>
        </xsd:restriction>
      </xsd:simpleType>
    </xsd:element>
    <xsd:element name="School" ma:index="22" nillable="true" ma:displayName="School" ma:format="Dropdown" ma:internalName="School">
      <xsd:simpleType>
        <xsd:restriction base="dms:Unknown"/>
      </xsd:simpleType>
    </xsd:element>
    <xsd:element name="431bfe0c-4f5b-4566-b465-d825c3463e06CountryOrRegion" ma:index="23" nillable="true" ma:displayName="School: Country/Region" ma:internalName="CountryOrRegion" ma:readOnly="true">
      <xsd:simpleType>
        <xsd:restriction base="dms:Text"/>
      </xsd:simpleType>
    </xsd:element>
    <xsd:element name="431bfe0c-4f5b-4566-b465-d825c3463e06State" ma:index="24" nillable="true" ma:displayName="School: State" ma:internalName="State" ma:readOnly="true">
      <xsd:simpleType>
        <xsd:restriction base="dms:Text"/>
      </xsd:simpleType>
    </xsd:element>
    <xsd:element name="431bfe0c-4f5b-4566-b465-d825c3463e06City" ma:index="25" nillable="true" ma:displayName="School: City" ma:internalName="City" ma:readOnly="true">
      <xsd:simpleType>
        <xsd:restriction base="dms:Text"/>
      </xsd:simpleType>
    </xsd:element>
    <xsd:element name="431bfe0c-4f5b-4566-b465-d825c3463e06PostalCode" ma:index="26" nillable="true" ma:displayName="School: Postal Code" ma:internalName="PostalCode" ma:readOnly="true">
      <xsd:simpleType>
        <xsd:restriction base="dms:Text"/>
      </xsd:simpleType>
    </xsd:element>
    <xsd:element name="431bfe0c-4f5b-4566-b465-d825c3463e06Street" ma:index="27" nillable="true" ma:displayName="School: Street" ma:internalName="Street" ma:readOnly="true">
      <xsd:simpleType>
        <xsd:restriction base="dms:Text"/>
      </xsd:simpleType>
    </xsd:element>
    <xsd:element name="431bfe0c-4f5b-4566-b465-d825c3463e06GeoLoc" ma:index="28" nillable="true" ma:displayName="School: Coordinates" ma:internalName="GeoLoc" ma:readOnly="true">
      <xsd:simpleType>
        <xsd:restriction base="dms:Unknown"/>
      </xsd:simpleType>
    </xsd:element>
    <xsd:element name="431bfe0c-4f5b-4566-b465-d825c3463e06DispName" ma:index="29" nillable="true" ma:displayName="School: Name" ma:internalName="DispName" ma:readOnly="true">
      <xsd:simpleType>
        <xsd:restriction base="dms:Text"/>
      </xsd:simpleType>
    </xsd:element>
    <xsd:element name="Schoolname" ma:index="30" nillable="true" ma:displayName="School name" ma:format="Dropdown" ma:internalName="Schoolname">
      <xsd:simpleType>
        <xsd:restriction base="dms:Unknown"/>
      </xsd:simpleType>
    </xsd:element>
    <xsd:element name="b981ab10-6a7d-4561-85a2-bf1f6dc46a2bCountryOrRegion" ma:index="31" nillable="true" ma:displayName="School name: Country/Region" ma:internalName="CountryOrRegion0" ma:readOnly="true">
      <xsd:simpleType>
        <xsd:restriction base="dms:Text"/>
      </xsd:simpleType>
    </xsd:element>
    <xsd:element name="b981ab10-6a7d-4561-85a2-bf1f6dc46a2bState" ma:index="32" nillable="true" ma:displayName="School name: State" ma:internalName="State0" ma:readOnly="true">
      <xsd:simpleType>
        <xsd:restriction base="dms:Text"/>
      </xsd:simpleType>
    </xsd:element>
    <xsd:element name="b981ab10-6a7d-4561-85a2-bf1f6dc46a2bCity" ma:index="33" nillable="true" ma:displayName="School name: City" ma:internalName="City0" ma:readOnly="true">
      <xsd:simpleType>
        <xsd:restriction base="dms:Text"/>
      </xsd:simpleType>
    </xsd:element>
    <xsd:element name="b981ab10-6a7d-4561-85a2-bf1f6dc46a2bPostalCode" ma:index="34" nillable="true" ma:displayName="School name: Postal Code" ma:internalName="PostalCode0" ma:readOnly="true">
      <xsd:simpleType>
        <xsd:restriction base="dms:Text"/>
      </xsd:simpleType>
    </xsd:element>
    <xsd:element name="b981ab10-6a7d-4561-85a2-bf1f6dc46a2bStreet" ma:index="35" nillable="true" ma:displayName="School name: Street" ma:internalName="Street0" ma:readOnly="true">
      <xsd:simpleType>
        <xsd:restriction base="dms:Text"/>
      </xsd:simpleType>
    </xsd:element>
    <xsd:element name="b981ab10-6a7d-4561-85a2-bf1f6dc46a2bGeoLoc" ma:index="36" nillable="true" ma:displayName="School name: Coordinates" ma:internalName="GeoLoc0" ma:readOnly="true">
      <xsd:simpleType>
        <xsd:restriction base="dms:Unknown"/>
      </xsd:simpleType>
    </xsd:element>
    <xsd:element name="b981ab10-6a7d-4561-85a2-bf1f6dc46a2bDispName" ma:index="37" nillable="true" ma:displayName="School name: Name" ma:internalName="DispName0" ma:readOnly="true">
      <xsd:simpleType>
        <xsd:restriction base="dms:Text"/>
      </xsd:simpleType>
    </xsd:element>
    <xsd:element name="Source" ma:index="38" nillable="true" ma:displayName="Source" ma:format="Dropdown" ma:internalName="Source">
      <xsd:simpleType>
        <xsd:restriction base="dms:Text">
          <xsd:maxLength value="255"/>
        </xsd:restriction>
      </xsd:simpleType>
    </xsd:element>
    <xsd:element name="MediaServiceLocation" ma:index="39" nillable="true" ma:displayName="Location" ma:internalName="MediaServiceLocation" ma:readOnly="true">
      <xsd:simpleType>
        <xsd:restriction base="dms:Text"/>
      </xsd:simpleType>
    </xsd:element>
    <xsd:element name="lcf76f155ced4ddcb4097134ff3c332f" ma:index="42" nillable="true" ma:taxonomy="true" ma:internalName="lcf76f155ced4ddcb4097134ff3c332f" ma:taxonomyFieldName="MediaServiceImageTags" ma:displayName="Image Tags" ma:readOnly="false" ma:fieldId="{5cf76f15-5ced-4ddc-b409-7134ff3c332f}" ma:taxonomyMulti="true" ma:sspId="6beb2538-67af-4111-9026-bc78ab4e6f52" ma:termSetId="09814cd3-568e-fe90-9814-8d621ff8fb84" ma:anchorId="fba54fb3-c3e1-fe81-a776-ca4b69148c4d" ma:open="true" ma:isKeyword="false">
      <xsd:complexType>
        <xsd:sequence>
          <xsd:element ref="pc:Terms" minOccurs="0" maxOccurs="1"/>
        </xsd:sequence>
      </xsd:complexType>
    </xsd:element>
    <xsd:element name="_Flow_SignoffStatus" ma:index="43" nillable="true" ma:displayName="Sign-off status" ma:internalName="Sign_x002d_off_x0020_status">
      <xsd:simpleType>
        <xsd:restriction base="dms:Text"/>
      </xsd:simpleType>
    </xsd:element>
    <xsd:element name="MediaServiceObjectDetectorVersions" ma:index="4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45" nillable="true" ma:displayName="MediaServiceSearchProperties" ma:hidden="true" ma:internalName="MediaServiceSearchProperties" ma:readOnly="true">
      <xsd:simpleType>
        <xsd:restriction base="dms:Note"/>
      </xsd:simpleType>
    </xsd:element>
    <xsd:element name="Area" ma:index="46" nillable="true" ma:displayName="Area " ma:format="Dropdown" ma:internalName="Area">
      <xsd:simpleType>
        <xsd:restriction base="dms:Text">
          <xsd:maxLength value="255"/>
        </xsd:restriction>
      </xsd:simpleType>
    </xsd:element>
    <xsd:element name="Completed" ma:index="47" nillable="true" ma:displayName="Completed " ma:format="Dropdown" ma:internalName="Completed">
      <xsd:simpleType>
        <xsd:restriction base="dms:Text">
          <xsd:maxLength value="255"/>
        </xsd:restriction>
      </xsd:simpleType>
    </xsd:element>
    <xsd:element name="MediaServiceBillingMetadata" ma:index="48" nillable="true" ma:displayName="MediaServiceBillingMetadata" ma:hidden="true" ma:internalName="MediaServiceBillingMetadata" ma:readOnly="true">
      <xsd:simpleType>
        <xsd:restriction base="dms:Note"/>
      </xsd:simpleType>
    </xsd:element>
    <xsd:element name="Notes" ma:index="49" nillable="true" ma:displayName="Notes" ma:format="Dropdown" ma:internalName="Notes">
      <xsd:simpleType>
        <xsd:restriction base="dms:Text">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93c57355-b0a3-4d75-81a2-17221637130d"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TaxCatchAll" ma:index="40" nillable="true" ma:displayName="Taxonomy Catch All Column" ma:hidden="true" ma:list="{00ea4a9b-3919-47d9-a2b6-4cc1568e2942}" ma:internalName="TaxCatchAll" ma:showField="CatchAllData" ma:web="93c57355-b0a3-4d75-81a2-17221637130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9C9B30F-7B3B-404F-AB52-1C746EB9340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f847c6c-2e76-4863-870b-10831ae98447"/>
    <ds:schemaRef ds:uri="93c57355-b0a3-4d75-81a2-17221637130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E5013EB0-32B6-4FF3-9113-8E72EA68E81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0</TotalTime>
  <Words>6232</Words>
  <Application>Microsoft Office PowerPoint</Application>
  <PresentationFormat>Widescreen</PresentationFormat>
  <Paragraphs>534</Paragraphs>
  <Slides>34</Slides>
  <Notes>34</Notes>
  <HiddenSlides>0</HiddenSlides>
  <MMClips>5</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34</vt:i4>
      </vt:variant>
    </vt:vector>
  </HeadingPairs>
  <TitlesOfParts>
    <vt:vector size="40" baseType="lpstr">
      <vt:lpstr>Montserrat SemiBold</vt:lpstr>
      <vt:lpstr>Wingdings</vt:lpstr>
      <vt:lpstr>Montserrat</vt:lpstr>
      <vt:lpstr>Segoe UI</vt:lpstr>
      <vt:lpstr>Arial</vt:lpstr>
      <vt:lpstr>1_AERO_Advanced</vt:lpstr>
      <vt:lpstr>Background information for school implementation teams</vt:lpstr>
      <vt:lpstr>Background information for school implementation teams</vt:lpstr>
      <vt:lpstr>Background information for school implementation teams</vt:lpstr>
      <vt:lpstr>Revisit and review</vt:lpstr>
      <vt:lpstr>Acknowledgement of Country</vt:lpstr>
      <vt:lpstr>Session objectives</vt:lpstr>
      <vt:lpstr>What revisiting and reviewing mean</vt:lpstr>
      <vt:lpstr>What it is </vt:lpstr>
      <vt:lpstr>Why focus on revisiting and reviewing</vt:lpstr>
      <vt:lpstr>Linking revisiting and  reviewing with how  students learn</vt:lpstr>
      <vt:lpstr>Discuss</vt:lpstr>
      <vt:lpstr>Identify what information to revisit and how you’ll review it</vt:lpstr>
      <vt:lpstr>Focusing on knowledge and skills that will maximise progress involves …</vt:lpstr>
      <vt:lpstr>How to identify knowledge and skills to review</vt:lpstr>
      <vt:lpstr>Example of identifying knowledge to review</vt:lpstr>
      <vt:lpstr>Example of identifying knowledge to review</vt:lpstr>
      <vt:lpstr>Discuss</vt:lpstr>
      <vt:lpstr>Structure reviews to optimise active retrieval</vt:lpstr>
      <vt:lpstr>Including regular, short, well-paced reviews involves …</vt:lpstr>
      <vt:lpstr>How to deliver regular, well-paced reviews</vt:lpstr>
      <vt:lpstr>In the classroom</vt:lpstr>
      <vt:lpstr>Designing review for high participation involves …</vt:lpstr>
      <vt:lpstr>Examples of high participation review routines</vt:lpstr>
      <vt:lpstr>In the classroom</vt:lpstr>
      <vt:lpstr>Discuss</vt:lpstr>
      <vt:lpstr>Develop clear and well-structured review routines</vt:lpstr>
      <vt:lpstr>Using a variety of review routines  involves …</vt:lpstr>
      <vt:lpstr>Examples of review routines</vt:lpstr>
      <vt:lpstr>In the classroom</vt:lpstr>
      <vt:lpstr>Discuss</vt:lpstr>
      <vt:lpstr>Session objectives</vt:lpstr>
      <vt:lpstr>Next steps in our professional learning cycle</vt:lpstr>
      <vt:lpstr>Next steps continued</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2026-08-21T05:44:21Z</dcterms:created>
  <dcterms:modified xsi:type="dcterms:W3CDTF">2026-09-14T04:32:40Z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0x0101004988785A64B58648B95883E1D73576FA</vt:lpwstr>
  </property>
</Properties>
</file>